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50" r:id="rId4"/>
  </p:sldMasterIdLst>
  <p:notesMasterIdLst>
    <p:notesMasterId r:id="rId54"/>
  </p:notesMasterIdLst>
  <p:handoutMasterIdLst>
    <p:handoutMasterId r:id="rId55"/>
  </p:handoutMasterIdLst>
  <p:sldIdLst>
    <p:sldId id="358" r:id="rId5"/>
    <p:sldId id="367" r:id="rId6"/>
    <p:sldId id="380" r:id="rId7"/>
    <p:sldId id="381" r:id="rId8"/>
    <p:sldId id="370" r:id="rId9"/>
    <p:sldId id="359" r:id="rId10"/>
    <p:sldId id="366" r:id="rId11"/>
    <p:sldId id="382" r:id="rId12"/>
    <p:sldId id="399" r:id="rId13"/>
    <p:sldId id="398" r:id="rId14"/>
    <p:sldId id="261" r:id="rId15"/>
    <p:sldId id="371" r:id="rId16"/>
    <p:sldId id="400" r:id="rId17"/>
    <p:sldId id="425" r:id="rId18"/>
    <p:sldId id="361" r:id="rId19"/>
    <p:sldId id="427" r:id="rId20"/>
    <p:sldId id="395" r:id="rId21"/>
    <p:sldId id="401" r:id="rId22"/>
    <p:sldId id="402" r:id="rId23"/>
    <p:sldId id="389" r:id="rId24"/>
    <p:sldId id="403" r:id="rId25"/>
    <p:sldId id="404" r:id="rId26"/>
    <p:sldId id="426" r:id="rId27"/>
    <p:sldId id="410" r:id="rId28"/>
    <p:sldId id="411" r:id="rId29"/>
    <p:sldId id="435" r:id="rId30"/>
    <p:sldId id="436" r:id="rId31"/>
    <p:sldId id="412" r:id="rId32"/>
    <p:sldId id="413" r:id="rId33"/>
    <p:sldId id="437" r:id="rId34"/>
    <p:sldId id="414" r:id="rId35"/>
    <p:sldId id="415" r:id="rId36"/>
    <p:sldId id="433" r:id="rId37"/>
    <p:sldId id="429" r:id="rId38"/>
    <p:sldId id="417" r:id="rId39"/>
    <p:sldId id="418" r:id="rId40"/>
    <p:sldId id="438" r:id="rId41"/>
    <p:sldId id="439" r:id="rId42"/>
    <p:sldId id="430" r:id="rId43"/>
    <p:sldId id="440" r:id="rId44"/>
    <p:sldId id="421" r:id="rId45"/>
    <p:sldId id="416" r:id="rId46"/>
    <p:sldId id="442" r:id="rId47"/>
    <p:sldId id="423" r:id="rId48"/>
    <p:sldId id="441" r:id="rId49"/>
    <p:sldId id="424" r:id="rId50"/>
    <p:sldId id="431" r:id="rId51"/>
    <p:sldId id="385" r:id="rId52"/>
    <p:sldId id="324" r:id="rId53"/>
  </p:sldIdLst>
  <p:sldSz cx="9906000" cy="6858000" type="A4"/>
  <p:notesSz cx="13716000" cy="24384000"/>
  <p:defaultTextStyle>
    <a:defPPr rtl="0">
      <a:defRPr lang="fr-FR"/>
    </a:defPPr>
    <a:lvl1pPr marL="0" algn="l" defTabSz="457156" rtl="0" eaLnBrk="1" latinLnBrk="0" hangingPunct="1">
      <a:defRPr lang="fr-FR" sz="1800" kern="1200">
        <a:solidFill>
          <a:schemeClr val="tx1"/>
        </a:solidFill>
        <a:latin typeface="+mn-lt"/>
        <a:ea typeface="+mn-ea"/>
        <a:cs typeface="+mn-cs"/>
      </a:defRPr>
    </a:lvl1pPr>
    <a:lvl2pPr marL="457156" algn="l" defTabSz="457156" rtl="0" eaLnBrk="1" latinLnBrk="0" hangingPunct="1">
      <a:defRPr lang="fr-FR" sz="1800" kern="1200">
        <a:solidFill>
          <a:schemeClr val="tx1"/>
        </a:solidFill>
        <a:latin typeface="+mn-lt"/>
        <a:ea typeface="+mn-ea"/>
        <a:cs typeface="+mn-cs"/>
      </a:defRPr>
    </a:lvl2pPr>
    <a:lvl3pPr marL="914314" algn="l" defTabSz="457156" rtl="0" eaLnBrk="1" latinLnBrk="0" hangingPunct="1">
      <a:defRPr lang="fr-FR" sz="1800" kern="1200">
        <a:solidFill>
          <a:schemeClr val="tx1"/>
        </a:solidFill>
        <a:latin typeface="+mn-lt"/>
        <a:ea typeface="+mn-ea"/>
        <a:cs typeface="+mn-cs"/>
      </a:defRPr>
    </a:lvl3pPr>
    <a:lvl4pPr marL="1371471" algn="l" defTabSz="457156" rtl="0" eaLnBrk="1" latinLnBrk="0" hangingPunct="1">
      <a:defRPr lang="fr-FR" sz="1800" kern="1200">
        <a:solidFill>
          <a:schemeClr val="tx1"/>
        </a:solidFill>
        <a:latin typeface="+mn-lt"/>
        <a:ea typeface="+mn-ea"/>
        <a:cs typeface="+mn-cs"/>
      </a:defRPr>
    </a:lvl4pPr>
    <a:lvl5pPr marL="1828628" algn="l" defTabSz="457156" rtl="0" eaLnBrk="1" latinLnBrk="0" hangingPunct="1">
      <a:defRPr lang="fr-FR" sz="1800" kern="1200">
        <a:solidFill>
          <a:schemeClr val="tx1"/>
        </a:solidFill>
        <a:latin typeface="+mn-lt"/>
        <a:ea typeface="+mn-ea"/>
        <a:cs typeface="+mn-cs"/>
      </a:defRPr>
    </a:lvl5pPr>
    <a:lvl6pPr marL="2285784" algn="l" defTabSz="457156" rtl="0" eaLnBrk="1" latinLnBrk="0" hangingPunct="1">
      <a:defRPr lang="fr-FR" sz="1800" kern="1200">
        <a:solidFill>
          <a:schemeClr val="tx1"/>
        </a:solidFill>
        <a:latin typeface="+mn-lt"/>
        <a:ea typeface="+mn-ea"/>
        <a:cs typeface="+mn-cs"/>
      </a:defRPr>
    </a:lvl6pPr>
    <a:lvl7pPr marL="2742940" algn="l" defTabSz="457156" rtl="0" eaLnBrk="1" latinLnBrk="0" hangingPunct="1">
      <a:defRPr lang="fr-FR" sz="1800" kern="1200">
        <a:solidFill>
          <a:schemeClr val="tx1"/>
        </a:solidFill>
        <a:latin typeface="+mn-lt"/>
        <a:ea typeface="+mn-ea"/>
        <a:cs typeface="+mn-cs"/>
      </a:defRPr>
    </a:lvl7pPr>
    <a:lvl8pPr marL="3200098" algn="l" defTabSz="457156" rtl="0" eaLnBrk="1" latinLnBrk="0" hangingPunct="1">
      <a:defRPr lang="fr-FR" sz="1800" kern="1200">
        <a:solidFill>
          <a:schemeClr val="tx1"/>
        </a:solidFill>
        <a:latin typeface="+mn-lt"/>
        <a:ea typeface="+mn-ea"/>
        <a:cs typeface="+mn-cs"/>
      </a:defRPr>
    </a:lvl8pPr>
    <a:lvl9pPr marL="3657255" algn="l" defTabSz="457156" rtl="0" eaLnBrk="1" latinLnBrk="0" hangingPunct="1">
      <a:defRPr lang="fr-F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616" userDrawn="1">
          <p15:clr>
            <a:srgbClr val="A4A3A4"/>
          </p15:clr>
        </p15:guide>
        <p15:guide id="4" orient="horz" pos="3264" userDrawn="1">
          <p15:clr>
            <a:srgbClr val="A4A3A4"/>
          </p15:clr>
        </p15:guide>
        <p15:guide id="5" pos="5616" userDrawn="1">
          <p15:clr>
            <a:srgbClr val="A4A3A4"/>
          </p15:clr>
        </p15:guide>
        <p15:guide id="6" orient="horz" userDrawn="1">
          <p15:clr>
            <a:srgbClr val="A4A3A4"/>
          </p15:clr>
        </p15:guide>
        <p15:guide id="7" orient="horz" pos="4008" userDrawn="1">
          <p15:clr>
            <a:srgbClr val="A4A3A4"/>
          </p15:clr>
        </p15:guide>
        <p15:guide id="9" orient="horz" pos="2352" userDrawn="1">
          <p15:clr>
            <a:srgbClr val="A4A3A4"/>
          </p15:clr>
        </p15:guide>
        <p15:guide id="12" pos="5441" userDrawn="1">
          <p15:clr>
            <a:srgbClr val="A4A3A4"/>
          </p15:clr>
        </p15:guide>
        <p15:guide id="15" pos="1736" userDrawn="1">
          <p15:clr>
            <a:srgbClr val="A4A3A4"/>
          </p15:clr>
        </p15:guide>
        <p15:guide id="16" pos="2243" userDrawn="1">
          <p15:clr>
            <a:srgbClr val="A4A3A4"/>
          </p15:clr>
        </p15:guide>
        <p15:guide id="17" pos="2672" userDrawn="1">
          <p15:clr>
            <a:srgbClr val="A4A3A4"/>
          </p15:clr>
        </p15:guide>
        <p15:guide id="18" pos="3276" userDrawn="1">
          <p15:clr>
            <a:srgbClr val="A4A3A4"/>
          </p15:clr>
        </p15:guide>
        <p15:guide id="19" pos="3569" userDrawn="1">
          <p15:clr>
            <a:srgbClr val="A4A3A4"/>
          </p15:clr>
        </p15:guide>
        <p15:guide id="20" pos="4017" userDrawn="1">
          <p15:clr>
            <a:srgbClr val="A4A3A4"/>
          </p15:clr>
        </p15:guide>
        <p15:guide id="21" pos="4505" userDrawn="1">
          <p15:clr>
            <a:srgbClr val="A4A3A4"/>
          </p15:clr>
        </p15:guide>
        <p15:guide id="22" pos="4934" userDrawn="1">
          <p15:clr>
            <a:srgbClr val="A4A3A4"/>
          </p15:clr>
        </p15:guide>
        <p15:guide id="23" orient="horz" pos="2448" userDrawn="1">
          <p15:clr>
            <a:srgbClr val="A4A3A4"/>
          </p15:clr>
        </p15:guide>
        <p15:guide id="25" pos="4271" userDrawn="1">
          <p15:clr>
            <a:srgbClr val="A4A3A4"/>
          </p15:clr>
        </p15:guide>
        <p15:guide id="26" pos="590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e" initials="M" lastIdx="1" clrIdx="0">
    <p:extLst>
      <p:ext uri="{19B8F6BF-5375-455C-9EA6-DF929625EA0E}">
        <p15:presenceInfo xmlns:p15="http://schemas.microsoft.com/office/powerpoint/2012/main" userId="M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600"/>
    <a:srgbClr val="F25CB8"/>
    <a:srgbClr val="212121"/>
    <a:srgbClr val="95ADF5"/>
    <a:srgbClr val="E3EAFF"/>
    <a:srgbClr val="575757"/>
    <a:srgbClr val="AAC4E9"/>
    <a:srgbClr val="E62552"/>
    <a:srgbClr val="F37A50"/>
    <a:srgbClr val="5BBC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Style léger 1 - Accentuation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Style léger 1 - Accentuation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Style léger 1 - Accentuation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48" autoAdjust="0"/>
    <p:restoredTop sz="82113" autoAdjust="0"/>
  </p:normalViewPr>
  <p:slideViewPr>
    <p:cSldViewPr snapToGrid="0" snapToObjects="1">
      <p:cViewPr varScale="1">
        <p:scale>
          <a:sx n="124" d="100"/>
          <a:sy n="124" d="100"/>
        </p:scale>
        <p:origin x="424" y="176"/>
      </p:cViewPr>
      <p:guideLst>
        <p:guide orient="horz" pos="2616"/>
        <p:guide orient="horz" pos="3264"/>
        <p:guide pos="5616"/>
        <p:guide orient="horz"/>
        <p:guide orient="horz" pos="4008"/>
        <p:guide orient="horz" pos="2352"/>
        <p:guide pos="5441"/>
        <p:guide pos="1736"/>
        <p:guide pos="2243"/>
        <p:guide pos="2672"/>
        <p:guide pos="3276"/>
        <p:guide pos="3569"/>
        <p:guide pos="4017"/>
        <p:guide pos="4505"/>
        <p:guide pos="4934"/>
        <p:guide orient="horz" pos="2448"/>
        <p:guide pos="4271"/>
        <p:guide pos="590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31" d="100"/>
          <a:sy n="31" d="100"/>
        </p:scale>
        <p:origin x="4392" y="15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22426ABF-A8C0-D94B-8DA4-89B3D95177FD}"/>
              </a:ext>
            </a:extLst>
          </p:cNvPr>
          <p:cNvSpPr>
            <a:spLocks noGrp="1"/>
          </p:cNvSpPr>
          <p:nvPr>
            <p:ph type="hdr" sz="quarter"/>
          </p:nvPr>
        </p:nvSpPr>
        <p:spPr>
          <a:xfrm>
            <a:off x="0" y="0"/>
            <a:ext cx="5943600" cy="1222375"/>
          </a:xfrm>
          <a:prstGeom prst="rect">
            <a:avLst/>
          </a:prstGeom>
        </p:spPr>
        <p:txBody>
          <a:bodyPr vert="horz" lIns="91440" tIns="45720" rIns="91440" bIns="45720" rtlCol="0"/>
          <a:lstStyle>
            <a:lvl1pPr algn="l">
              <a:defRPr lang="fr-FR" sz="1200"/>
            </a:lvl1pPr>
          </a:lstStyle>
          <a:p>
            <a:pPr rtl="0"/>
            <a:endParaRPr lang="fr-FR" dirty="0"/>
          </a:p>
        </p:txBody>
      </p:sp>
      <p:sp>
        <p:nvSpPr>
          <p:cNvPr id="3" name="Espace réservé de la date 2">
            <a:extLst>
              <a:ext uri="{FF2B5EF4-FFF2-40B4-BE49-F238E27FC236}">
                <a16:creationId xmlns:a16="http://schemas.microsoft.com/office/drawing/2014/main" id="{F73E1C36-C21F-0B70-27E7-5B59DAE27561}"/>
              </a:ext>
            </a:extLst>
          </p:cNvPr>
          <p:cNvSpPr>
            <a:spLocks noGrp="1"/>
          </p:cNvSpPr>
          <p:nvPr>
            <p:ph type="dt" sz="quarter" idx="1"/>
          </p:nvPr>
        </p:nvSpPr>
        <p:spPr>
          <a:xfrm>
            <a:off x="7769225" y="0"/>
            <a:ext cx="5943600" cy="1222375"/>
          </a:xfrm>
          <a:prstGeom prst="rect">
            <a:avLst/>
          </a:prstGeom>
        </p:spPr>
        <p:txBody>
          <a:bodyPr vert="horz" lIns="91440" tIns="45720" rIns="91440" bIns="45720" rtlCol="0"/>
          <a:lstStyle>
            <a:lvl1pPr algn="r">
              <a:defRPr lang="fr-FR" sz="1200"/>
            </a:lvl1pPr>
          </a:lstStyle>
          <a:p>
            <a:pPr rtl="0"/>
            <a:fld id="{A7C9947C-0B99-4CC9-AA3C-4A4AC8D4662C}" type="datetimeyyyy">
              <a:rPr lang="fr-FR" smtClean="0"/>
              <a:t>2026</a:t>
            </a:fld>
            <a:endParaRPr lang="fr-FR" dirty="0"/>
          </a:p>
        </p:txBody>
      </p:sp>
      <p:sp>
        <p:nvSpPr>
          <p:cNvPr id="4" name="Espace réservé du pied de page 3">
            <a:extLst>
              <a:ext uri="{FF2B5EF4-FFF2-40B4-BE49-F238E27FC236}">
                <a16:creationId xmlns:a16="http://schemas.microsoft.com/office/drawing/2014/main" id="{E5942066-244B-8673-5E9A-26E4265AD0B2}"/>
              </a:ext>
            </a:extLst>
          </p:cNvPr>
          <p:cNvSpPr>
            <a:spLocks noGrp="1"/>
          </p:cNvSpPr>
          <p:nvPr>
            <p:ph type="ftr" sz="quarter" idx="2"/>
          </p:nvPr>
        </p:nvSpPr>
        <p:spPr>
          <a:xfrm>
            <a:off x="0" y="23161625"/>
            <a:ext cx="5943600" cy="1222375"/>
          </a:xfrm>
          <a:prstGeom prst="rect">
            <a:avLst/>
          </a:prstGeom>
        </p:spPr>
        <p:txBody>
          <a:bodyPr vert="horz" lIns="91440" tIns="45720" rIns="91440" bIns="45720" rtlCol="0" anchor="b"/>
          <a:lstStyle>
            <a:lvl1pPr algn="l">
              <a:defRPr lang="fr-FR" sz="1200"/>
            </a:lvl1pPr>
          </a:lstStyle>
          <a:p>
            <a:pPr rtl="0"/>
            <a:endParaRPr lang="fr-FR" dirty="0"/>
          </a:p>
        </p:txBody>
      </p:sp>
      <p:sp>
        <p:nvSpPr>
          <p:cNvPr id="5" name="Espace réservé du numéro de diapositive 4">
            <a:extLst>
              <a:ext uri="{FF2B5EF4-FFF2-40B4-BE49-F238E27FC236}">
                <a16:creationId xmlns:a16="http://schemas.microsoft.com/office/drawing/2014/main" id="{2530EE97-1F54-6631-A4BB-FD938296488E}"/>
              </a:ext>
            </a:extLst>
          </p:cNvPr>
          <p:cNvSpPr>
            <a:spLocks noGrp="1"/>
          </p:cNvSpPr>
          <p:nvPr>
            <p:ph type="sldNum" sz="quarter" idx="3"/>
          </p:nvPr>
        </p:nvSpPr>
        <p:spPr>
          <a:xfrm>
            <a:off x="7769225" y="23161625"/>
            <a:ext cx="5943600" cy="1222375"/>
          </a:xfrm>
          <a:prstGeom prst="rect">
            <a:avLst/>
          </a:prstGeom>
        </p:spPr>
        <p:txBody>
          <a:bodyPr vert="horz" lIns="91440" tIns="45720" rIns="91440" bIns="45720" rtlCol="0" anchor="b"/>
          <a:lstStyle>
            <a:lvl1pPr algn="r">
              <a:defRPr lang="fr-FR" sz="1200"/>
            </a:lvl1pPr>
          </a:lstStyle>
          <a:p>
            <a:pPr rtl="0"/>
            <a:fld id="{420BD0AB-C59E-4A46-83D3-F07787446BA0}" type="slidenum">
              <a:rPr lang="fr-FR" smtClean="0"/>
              <a:t>‹N°›</a:t>
            </a:fld>
            <a:endParaRPr lang="fr-FR" dirty="0"/>
          </a:p>
        </p:txBody>
      </p:sp>
    </p:spTree>
    <p:extLst>
      <p:ext uri="{BB962C8B-B14F-4D97-AF65-F5344CB8AC3E}">
        <p14:creationId xmlns:p14="http://schemas.microsoft.com/office/powerpoint/2010/main" val="413378359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66786"/>
      </p:ext>
    </p:extLst>
  </p:cSld>
  <p:clrMap bg1="lt1" tx1="dk1" bg2="lt2" tx2="dk2" accent1="accent1" accent2="accent2" accent3="accent3" accent4="accent4" accent5="accent5" accent6="accent6" hlink="hlink" folHlink="folHlink"/>
  <p:hf hdr="0" ftr="0"/>
  <p:notesStyle>
    <a:lvl1pPr marL="0" algn="l" defTabSz="457156" rtl="0" eaLnBrk="1" latinLnBrk="0" hangingPunct="1">
      <a:defRPr lang="fr-FR" sz="600" kern="1200">
        <a:solidFill>
          <a:schemeClr val="tx1"/>
        </a:solidFill>
        <a:latin typeface="+mn-lt"/>
        <a:ea typeface="+mn-ea"/>
        <a:cs typeface="+mn-cs"/>
      </a:defRPr>
    </a:lvl1pPr>
    <a:lvl2pPr marL="228579" algn="l" defTabSz="457156" rtl="0" eaLnBrk="1" latinLnBrk="0" hangingPunct="1">
      <a:defRPr lang="fr-FR" sz="600" kern="1200">
        <a:solidFill>
          <a:schemeClr val="tx1"/>
        </a:solidFill>
        <a:latin typeface="+mn-lt"/>
        <a:ea typeface="+mn-ea"/>
        <a:cs typeface="+mn-cs"/>
      </a:defRPr>
    </a:lvl2pPr>
    <a:lvl3pPr marL="457156" algn="l" defTabSz="457156" rtl="0" eaLnBrk="1" latinLnBrk="0" hangingPunct="1">
      <a:defRPr lang="fr-FR" sz="600" kern="1200">
        <a:solidFill>
          <a:schemeClr val="tx1"/>
        </a:solidFill>
        <a:latin typeface="+mn-lt"/>
        <a:ea typeface="+mn-ea"/>
        <a:cs typeface="+mn-cs"/>
      </a:defRPr>
    </a:lvl3pPr>
    <a:lvl4pPr marL="685735" algn="l" defTabSz="457156" rtl="0" eaLnBrk="1" latinLnBrk="0" hangingPunct="1">
      <a:defRPr lang="fr-FR" sz="600" kern="1200">
        <a:solidFill>
          <a:schemeClr val="tx1"/>
        </a:solidFill>
        <a:latin typeface="+mn-lt"/>
        <a:ea typeface="+mn-ea"/>
        <a:cs typeface="+mn-cs"/>
      </a:defRPr>
    </a:lvl4pPr>
    <a:lvl5pPr marL="914314" algn="l" defTabSz="457156" rtl="0" eaLnBrk="1" latinLnBrk="0" hangingPunct="1">
      <a:defRPr lang="fr-FR" sz="600" kern="1200">
        <a:solidFill>
          <a:schemeClr val="tx1"/>
        </a:solidFill>
        <a:latin typeface="+mn-lt"/>
        <a:ea typeface="+mn-ea"/>
        <a:cs typeface="+mn-cs"/>
      </a:defRPr>
    </a:lvl5pPr>
    <a:lvl6pPr marL="1142892" algn="l" defTabSz="457156" rtl="0" eaLnBrk="1" latinLnBrk="0" hangingPunct="1">
      <a:defRPr lang="fr-FR" sz="600" kern="1200">
        <a:solidFill>
          <a:schemeClr val="tx1"/>
        </a:solidFill>
        <a:latin typeface="+mn-lt"/>
        <a:ea typeface="+mn-ea"/>
        <a:cs typeface="+mn-cs"/>
      </a:defRPr>
    </a:lvl6pPr>
    <a:lvl7pPr marL="1371471" algn="l" defTabSz="457156" rtl="0" eaLnBrk="1" latinLnBrk="0" hangingPunct="1">
      <a:defRPr lang="fr-FR" sz="600" kern="1200">
        <a:solidFill>
          <a:schemeClr val="tx1"/>
        </a:solidFill>
        <a:latin typeface="+mn-lt"/>
        <a:ea typeface="+mn-ea"/>
        <a:cs typeface="+mn-cs"/>
      </a:defRPr>
    </a:lvl7pPr>
    <a:lvl8pPr marL="1600049" algn="l" defTabSz="457156" rtl="0" eaLnBrk="1" latinLnBrk="0" hangingPunct="1">
      <a:defRPr lang="fr-FR" sz="600" kern="1200">
        <a:solidFill>
          <a:schemeClr val="tx1"/>
        </a:solidFill>
        <a:latin typeface="+mn-lt"/>
        <a:ea typeface="+mn-ea"/>
        <a:cs typeface="+mn-cs"/>
      </a:defRPr>
    </a:lvl8pPr>
    <a:lvl9pPr marL="1828628" algn="l" defTabSz="457156" rtl="0" eaLnBrk="1" latinLnBrk="0" hangingPunct="1">
      <a:defRPr lang="fr-F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4400" y="3048000"/>
            <a:ext cx="11887200" cy="8229600"/>
          </a:xfrm>
          <a:prstGeom prst="rect">
            <a:avLst/>
          </a:prstGeom>
          <a:noFill/>
          <a:ln w="12700">
            <a:solidFill>
              <a:prstClr val="black"/>
            </a:solidFill>
          </a:ln>
        </p:spPr>
        <p:txBody>
          <a:bodyPr/>
          <a:lstStyle/>
          <a:p>
            <a:endParaRPr lang="fr-FR"/>
          </a:p>
        </p:txBody>
      </p:sp>
      <p:sp>
        <p:nvSpPr>
          <p:cNvPr id="3" name="Espace réservé des notes 2"/>
          <p:cNvSpPr>
            <a:spLocks noGrp="1"/>
          </p:cNvSpPr>
          <p:nvPr>
            <p:ph type="body" idx="1"/>
          </p:nvPr>
        </p:nvSpPr>
        <p:spPr>
          <a:xfrm>
            <a:off x="1371600" y="11734800"/>
            <a:ext cx="10972800" cy="9601200"/>
          </a:xfrm>
          <a:prstGeom prst="rect">
            <a:avLst/>
          </a:prstGeom>
        </p:spPr>
        <p:txBody>
          <a:bodyPr/>
          <a:lstStyle/>
          <a:p>
            <a:pPr marL="0" marR="0" lvl="0" indent="0" algn="l" defTabSz="457156" rtl="0" eaLnBrk="1" fontAlgn="auto" latinLnBrk="0" hangingPunct="1">
              <a:lnSpc>
                <a:spcPct val="100000"/>
              </a:lnSpc>
              <a:spcBef>
                <a:spcPts val="0"/>
              </a:spcBef>
              <a:spcAft>
                <a:spcPts val="0"/>
              </a:spcAft>
              <a:buClrTx/>
              <a:buSzTx/>
              <a:buFontTx/>
              <a:buNone/>
              <a:tabLst/>
              <a:defRPr/>
            </a:pPr>
            <a:r>
              <a:rPr lang="fr-FR" dirty="0"/>
              <a:t>Titre de l’outil + concept HT04</a:t>
            </a:r>
          </a:p>
          <a:p>
            <a:endParaRPr lang="fr-FR" dirty="0"/>
          </a:p>
        </p:txBody>
      </p:sp>
    </p:spTree>
    <p:extLst>
      <p:ext uri="{BB962C8B-B14F-4D97-AF65-F5344CB8AC3E}">
        <p14:creationId xmlns:p14="http://schemas.microsoft.com/office/powerpoint/2010/main" val="3057021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4400" y="3048000"/>
            <a:ext cx="11887200" cy="8229600"/>
          </a:xfrm>
          <a:prstGeom prst="rect">
            <a:avLst/>
          </a:prstGeom>
          <a:noFill/>
          <a:ln w="12700">
            <a:solidFill>
              <a:prstClr val="black"/>
            </a:solidFill>
          </a:ln>
        </p:spPr>
        <p:txBody>
          <a:bodyPr/>
          <a:lstStyle/>
          <a:p>
            <a:endParaRPr lang="fr-FR"/>
          </a:p>
        </p:txBody>
      </p:sp>
      <p:sp>
        <p:nvSpPr>
          <p:cNvPr id="3" name="Espace réservé des notes 2"/>
          <p:cNvSpPr>
            <a:spLocks noGrp="1"/>
          </p:cNvSpPr>
          <p:nvPr>
            <p:ph type="body" idx="1"/>
          </p:nvPr>
        </p:nvSpPr>
        <p:spPr>
          <a:xfrm>
            <a:off x="1371600" y="11734800"/>
            <a:ext cx="10972800" cy="9601200"/>
          </a:xfrm>
          <a:prstGeom prst="rect">
            <a:avLst/>
          </a:prstGeom>
        </p:spPr>
        <p:txBody>
          <a:bodyPr/>
          <a:lstStyle/>
          <a:p>
            <a:pPr marL="0" marR="0" lvl="0" indent="0" algn="l" defTabSz="457156" rtl="0" eaLnBrk="1" fontAlgn="auto" latinLnBrk="0" hangingPunct="1">
              <a:lnSpc>
                <a:spcPct val="100000"/>
              </a:lnSpc>
              <a:spcBef>
                <a:spcPts val="0"/>
              </a:spcBef>
              <a:spcAft>
                <a:spcPts val="0"/>
              </a:spcAft>
              <a:buClrTx/>
              <a:buSzTx/>
              <a:buFontTx/>
              <a:buNone/>
              <a:tabLst/>
              <a:defRPr/>
            </a:pPr>
            <a:r>
              <a:rPr lang="es-ES" noProof="1"/>
              <a:t>Présentation du formalisme général avec un schéma applicable à toutes les situations</a:t>
            </a:r>
            <a:r>
              <a:rPr lang="fr-FR" noProof="1"/>
              <a:t>.</a:t>
            </a:r>
            <a:endParaRPr lang="es-ES" noProof="1"/>
          </a:p>
        </p:txBody>
      </p:sp>
    </p:spTree>
    <p:extLst>
      <p:ext uri="{BB962C8B-B14F-4D97-AF65-F5344CB8AC3E}">
        <p14:creationId xmlns:p14="http://schemas.microsoft.com/office/powerpoint/2010/main" val="2478280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64271-105A-470E-BC94-6DD6CA1BE93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F6E497C-C540-4B76-7863-1B8F8CBC795B}"/>
              </a:ext>
            </a:extLst>
          </p:cNvPr>
          <p:cNvSpPr>
            <a:spLocks noGrp="1" noRot="1" noChangeAspect="1"/>
          </p:cNvSpPr>
          <p:nvPr>
            <p:ph type="sldImg"/>
          </p:nvPr>
        </p:nvSpPr>
        <p:spPr>
          <a:xfrm>
            <a:off x="914400" y="3048000"/>
            <a:ext cx="11887200" cy="8229600"/>
          </a:xfrm>
          <a:prstGeom prst="rect">
            <a:avLst/>
          </a:prstGeom>
          <a:noFill/>
          <a:ln w="12700">
            <a:solidFill>
              <a:prstClr val="black"/>
            </a:solidFill>
          </a:ln>
        </p:spPr>
        <p:txBody>
          <a:bodyPr/>
          <a:lstStyle/>
          <a:p>
            <a:endParaRPr lang="fr-FR"/>
          </a:p>
        </p:txBody>
      </p:sp>
      <p:sp>
        <p:nvSpPr>
          <p:cNvPr id="3" name="Espace réservé des notes 2">
            <a:extLst>
              <a:ext uri="{FF2B5EF4-FFF2-40B4-BE49-F238E27FC236}">
                <a16:creationId xmlns:a16="http://schemas.microsoft.com/office/drawing/2014/main" id="{FC816DE4-D1AD-A4BF-B39C-461091F67249}"/>
              </a:ext>
            </a:extLst>
          </p:cNvPr>
          <p:cNvSpPr>
            <a:spLocks noGrp="1"/>
          </p:cNvSpPr>
          <p:nvPr>
            <p:ph type="body" idx="1"/>
          </p:nvPr>
        </p:nvSpPr>
        <p:spPr>
          <a:xfrm>
            <a:off x="1371600" y="11734800"/>
            <a:ext cx="10972800" cy="9601200"/>
          </a:xfrm>
          <a:prstGeom prst="rect">
            <a:avLst/>
          </a:prstGeom>
        </p:spPr>
        <p:txBody>
          <a:bodyPr/>
          <a:lstStyle/>
          <a:p>
            <a:pPr marL="0" marR="0" lvl="0" indent="0" algn="l" defTabSz="457156" rtl="0" eaLnBrk="1" fontAlgn="auto" latinLnBrk="0" hangingPunct="1">
              <a:lnSpc>
                <a:spcPct val="100000"/>
              </a:lnSpc>
              <a:spcBef>
                <a:spcPts val="0"/>
              </a:spcBef>
              <a:spcAft>
                <a:spcPts val="0"/>
              </a:spcAft>
              <a:buClrTx/>
              <a:buSzTx/>
              <a:buFontTx/>
              <a:buNone/>
              <a:tabLst/>
              <a:defRPr/>
            </a:pPr>
            <a:r>
              <a:rPr lang="es-ES" noProof="1"/>
              <a:t>Présentation du formalisme général avec un schéma applicable à toutes les situations</a:t>
            </a:r>
            <a:r>
              <a:rPr lang="fr-FR" noProof="1"/>
              <a:t>.</a:t>
            </a:r>
            <a:endParaRPr lang="es-ES" noProof="1"/>
          </a:p>
        </p:txBody>
      </p:sp>
    </p:spTree>
    <p:extLst>
      <p:ext uri="{BB962C8B-B14F-4D97-AF65-F5344CB8AC3E}">
        <p14:creationId xmlns:p14="http://schemas.microsoft.com/office/powerpoint/2010/main" val="3396078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B110A-0778-FF42-245D-CBF56090162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0265062-55F4-131D-F43A-3A21ABF7AFDB}"/>
              </a:ext>
            </a:extLst>
          </p:cNvPr>
          <p:cNvSpPr>
            <a:spLocks noGrp="1" noRot="1" noChangeAspect="1"/>
          </p:cNvSpPr>
          <p:nvPr>
            <p:ph type="sldImg"/>
          </p:nvPr>
        </p:nvSpPr>
        <p:spPr>
          <a:xfrm>
            <a:off x="914400" y="3048000"/>
            <a:ext cx="11887200" cy="8229600"/>
          </a:xfrm>
          <a:prstGeom prst="rect">
            <a:avLst/>
          </a:prstGeom>
          <a:noFill/>
          <a:ln w="12700">
            <a:solidFill>
              <a:prstClr val="black"/>
            </a:solidFill>
          </a:ln>
        </p:spPr>
        <p:txBody>
          <a:bodyPr/>
          <a:lstStyle/>
          <a:p>
            <a:endParaRPr lang="fr-FR"/>
          </a:p>
        </p:txBody>
      </p:sp>
      <p:sp>
        <p:nvSpPr>
          <p:cNvPr id="3" name="Espace réservé des notes 2">
            <a:extLst>
              <a:ext uri="{FF2B5EF4-FFF2-40B4-BE49-F238E27FC236}">
                <a16:creationId xmlns:a16="http://schemas.microsoft.com/office/drawing/2014/main" id="{FDFCE73F-1299-2161-D8D3-8CA2A2D40994}"/>
              </a:ext>
            </a:extLst>
          </p:cNvPr>
          <p:cNvSpPr>
            <a:spLocks noGrp="1"/>
          </p:cNvSpPr>
          <p:nvPr>
            <p:ph type="body" idx="1"/>
          </p:nvPr>
        </p:nvSpPr>
        <p:spPr>
          <a:xfrm>
            <a:off x="1371600" y="11734800"/>
            <a:ext cx="10972800" cy="9601200"/>
          </a:xfrm>
          <a:prstGeom prst="rect">
            <a:avLst/>
          </a:prstGeom>
        </p:spPr>
        <p:txBody>
          <a:bodyPr/>
          <a:lstStyle/>
          <a:p>
            <a:pPr marL="0" marR="0" lvl="0" indent="0" algn="l" defTabSz="457156" rtl="0" eaLnBrk="1" fontAlgn="auto" latinLnBrk="0" hangingPunct="1">
              <a:lnSpc>
                <a:spcPct val="100000"/>
              </a:lnSpc>
              <a:spcBef>
                <a:spcPts val="0"/>
              </a:spcBef>
              <a:spcAft>
                <a:spcPts val="0"/>
              </a:spcAft>
              <a:buClrTx/>
              <a:buSzTx/>
              <a:buFontTx/>
              <a:buNone/>
              <a:tabLst/>
              <a:defRPr/>
            </a:pPr>
            <a:r>
              <a:rPr lang="es-ES" noProof="1"/>
              <a:t>Présentation du formalisme général avec un schéma applicable à toutes les situations</a:t>
            </a:r>
            <a:r>
              <a:rPr lang="fr-FR" noProof="1"/>
              <a:t>.</a:t>
            </a:r>
            <a:endParaRPr lang="es-ES" noProof="1"/>
          </a:p>
        </p:txBody>
      </p:sp>
    </p:spTree>
    <p:extLst>
      <p:ext uri="{BB962C8B-B14F-4D97-AF65-F5344CB8AC3E}">
        <p14:creationId xmlns:p14="http://schemas.microsoft.com/office/powerpoint/2010/main" val="3592484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A5399-3D89-7C48-CD16-9DC8A4CAB68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CB8ECA6-1D28-DC7E-6A0F-651FFA440190}"/>
              </a:ext>
            </a:extLst>
          </p:cNvPr>
          <p:cNvSpPr>
            <a:spLocks noGrp="1" noRot="1" noChangeAspect="1"/>
          </p:cNvSpPr>
          <p:nvPr>
            <p:ph type="sldImg"/>
          </p:nvPr>
        </p:nvSpPr>
        <p:spPr>
          <a:xfrm>
            <a:off x="914400" y="3048000"/>
            <a:ext cx="11887200" cy="8229600"/>
          </a:xfrm>
          <a:prstGeom prst="rect">
            <a:avLst/>
          </a:prstGeom>
          <a:noFill/>
          <a:ln w="12700">
            <a:solidFill>
              <a:prstClr val="black"/>
            </a:solidFill>
          </a:ln>
        </p:spPr>
        <p:txBody>
          <a:bodyPr/>
          <a:lstStyle/>
          <a:p>
            <a:endParaRPr lang="fr-FR"/>
          </a:p>
        </p:txBody>
      </p:sp>
      <p:sp>
        <p:nvSpPr>
          <p:cNvPr id="3" name="Espace réservé des notes 2">
            <a:extLst>
              <a:ext uri="{FF2B5EF4-FFF2-40B4-BE49-F238E27FC236}">
                <a16:creationId xmlns:a16="http://schemas.microsoft.com/office/drawing/2014/main" id="{EBB692D4-9ECB-D1F1-1AFA-8EFEFEDE7F25}"/>
              </a:ext>
            </a:extLst>
          </p:cNvPr>
          <p:cNvSpPr>
            <a:spLocks noGrp="1"/>
          </p:cNvSpPr>
          <p:nvPr>
            <p:ph type="body" idx="1"/>
          </p:nvPr>
        </p:nvSpPr>
        <p:spPr>
          <a:xfrm>
            <a:off x="1371600" y="11734800"/>
            <a:ext cx="10972800" cy="9601200"/>
          </a:xfrm>
          <a:prstGeom prst="rect">
            <a:avLst/>
          </a:prstGeom>
        </p:spPr>
        <p:txBody>
          <a:bodyPr/>
          <a:lstStyle/>
          <a:p>
            <a:pPr marL="0" marR="0" lvl="0" indent="0" algn="l" defTabSz="457156" rtl="0" eaLnBrk="1" fontAlgn="auto" latinLnBrk="0" hangingPunct="1">
              <a:lnSpc>
                <a:spcPct val="100000"/>
              </a:lnSpc>
              <a:spcBef>
                <a:spcPts val="0"/>
              </a:spcBef>
              <a:spcAft>
                <a:spcPts val="0"/>
              </a:spcAft>
              <a:buClrTx/>
              <a:buSzTx/>
              <a:buFontTx/>
              <a:buNone/>
              <a:tabLst/>
              <a:defRPr/>
            </a:pPr>
            <a:r>
              <a:rPr lang="es-ES" noProof="1"/>
              <a:t>Présentation du formalisme général avec un schéma applicable à toutes les situations</a:t>
            </a:r>
            <a:r>
              <a:rPr lang="fr-FR" noProof="1"/>
              <a:t>.</a:t>
            </a:r>
            <a:endParaRPr lang="es-ES" noProof="1"/>
          </a:p>
        </p:txBody>
      </p:sp>
    </p:spTree>
    <p:extLst>
      <p:ext uri="{BB962C8B-B14F-4D97-AF65-F5344CB8AC3E}">
        <p14:creationId xmlns:p14="http://schemas.microsoft.com/office/powerpoint/2010/main" val="2466522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809C2-7181-E0DE-89D6-35BE89D1F79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CC6FB8D-7159-897B-911A-EE643855C6FE}"/>
              </a:ext>
            </a:extLst>
          </p:cNvPr>
          <p:cNvSpPr>
            <a:spLocks noGrp="1" noRot="1" noChangeAspect="1"/>
          </p:cNvSpPr>
          <p:nvPr>
            <p:ph type="sldImg"/>
          </p:nvPr>
        </p:nvSpPr>
        <p:spPr>
          <a:xfrm>
            <a:off x="914400" y="3048000"/>
            <a:ext cx="11887200" cy="8229600"/>
          </a:xfrm>
          <a:prstGeom prst="rect">
            <a:avLst/>
          </a:prstGeom>
          <a:noFill/>
          <a:ln w="12700">
            <a:solidFill>
              <a:prstClr val="black"/>
            </a:solidFill>
          </a:ln>
        </p:spPr>
        <p:txBody>
          <a:bodyPr/>
          <a:lstStyle/>
          <a:p>
            <a:endParaRPr lang="fr-FR"/>
          </a:p>
        </p:txBody>
      </p:sp>
      <p:sp>
        <p:nvSpPr>
          <p:cNvPr id="3" name="Espace réservé des notes 2">
            <a:extLst>
              <a:ext uri="{FF2B5EF4-FFF2-40B4-BE49-F238E27FC236}">
                <a16:creationId xmlns:a16="http://schemas.microsoft.com/office/drawing/2014/main" id="{E6F751D4-2658-CC20-A12F-9B78A0B25188}"/>
              </a:ext>
            </a:extLst>
          </p:cNvPr>
          <p:cNvSpPr>
            <a:spLocks noGrp="1"/>
          </p:cNvSpPr>
          <p:nvPr>
            <p:ph type="body" idx="1"/>
          </p:nvPr>
        </p:nvSpPr>
        <p:spPr>
          <a:xfrm>
            <a:off x="1371600" y="11734800"/>
            <a:ext cx="10972800" cy="9601200"/>
          </a:xfrm>
          <a:prstGeom prst="rect">
            <a:avLst/>
          </a:prstGeom>
        </p:spPr>
        <p:txBody>
          <a:bodyPr/>
          <a:lstStyle/>
          <a:p>
            <a:pPr marL="0" marR="0" lvl="0" indent="0" algn="l" defTabSz="457156" rtl="0" eaLnBrk="1" fontAlgn="auto" latinLnBrk="0" hangingPunct="1">
              <a:lnSpc>
                <a:spcPct val="100000"/>
              </a:lnSpc>
              <a:spcBef>
                <a:spcPts val="0"/>
              </a:spcBef>
              <a:spcAft>
                <a:spcPts val="0"/>
              </a:spcAft>
              <a:buClrTx/>
              <a:buSzTx/>
              <a:buFontTx/>
              <a:buNone/>
              <a:tabLst/>
              <a:defRPr/>
            </a:pPr>
            <a:r>
              <a:rPr lang="es-ES" noProof="1"/>
              <a:t>Présentation du formalisme général avec un schéma applicable à toutes les situations</a:t>
            </a:r>
            <a:r>
              <a:rPr lang="fr-FR" noProof="1"/>
              <a:t>.</a:t>
            </a:r>
            <a:endParaRPr lang="es-ES" noProof="1"/>
          </a:p>
        </p:txBody>
      </p:sp>
    </p:spTree>
    <p:extLst>
      <p:ext uri="{BB962C8B-B14F-4D97-AF65-F5344CB8AC3E}">
        <p14:creationId xmlns:p14="http://schemas.microsoft.com/office/powerpoint/2010/main" val="2967258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D075A-3B09-EABF-C6F0-42093CA6D49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BC04BA6-951B-07C6-EAEC-91783A6168D0}"/>
              </a:ext>
            </a:extLst>
          </p:cNvPr>
          <p:cNvSpPr>
            <a:spLocks noGrp="1" noRot="1" noChangeAspect="1"/>
          </p:cNvSpPr>
          <p:nvPr>
            <p:ph type="sldImg"/>
          </p:nvPr>
        </p:nvSpPr>
        <p:spPr>
          <a:xfrm>
            <a:off x="914400" y="3048000"/>
            <a:ext cx="11887200" cy="8229600"/>
          </a:xfrm>
          <a:prstGeom prst="rect">
            <a:avLst/>
          </a:prstGeom>
          <a:noFill/>
          <a:ln w="12700">
            <a:solidFill>
              <a:prstClr val="black"/>
            </a:solidFill>
          </a:ln>
        </p:spPr>
        <p:txBody>
          <a:bodyPr/>
          <a:lstStyle/>
          <a:p>
            <a:endParaRPr lang="fr-FR"/>
          </a:p>
        </p:txBody>
      </p:sp>
      <p:sp>
        <p:nvSpPr>
          <p:cNvPr id="3" name="Espace réservé des notes 2">
            <a:extLst>
              <a:ext uri="{FF2B5EF4-FFF2-40B4-BE49-F238E27FC236}">
                <a16:creationId xmlns:a16="http://schemas.microsoft.com/office/drawing/2014/main" id="{A6F150B3-72F0-952C-EB51-74B94E5A4475}"/>
              </a:ext>
            </a:extLst>
          </p:cNvPr>
          <p:cNvSpPr>
            <a:spLocks noGrp="1"/>
          </p:cNvSpPr>
          <p:nvPr>
            <p:ph type="body" idx="1"/>
          </p:nvPr>
        </p:nvSpPr>
        <p:spPr>
          <a:xfrm>
            <a:off x="1371600" y="11734800"/>
            <a:ext cx="10972800" cy="9601200"/>
          </a:xfrm>
          <a:prstGeom prst="rect">
            <a:avLst/>
          </a:prstGeom>
        </p:spPr>
        <p:txBody>
          <a:bodyPr/>
          <a:lstStyle/>
          <a:p>
            <a:pPr marL="0" marR="0" lvl="0" indent="0" algn="l" defTabSz="457156" rtl="0" eaLnBrk="1" fontAlgn="auto" latinLnBrk="0" hangingPunct="1">
              <a:lnSpc>
                <a:spcPct val="100000"/>
              </a:lnSpc>
              <a:spcBef>
                <a:spcPts val="0"/>
              </a:spcBef>
              <a:spcAft>
                <a:spcPts val="0"/>
              </a:spcAft>
              <a:buClrTx/>
              <a:buSzTx/>
              <a:buFontTx/>
              <a:buNone/>
              <a:tabLst/>
              <a:defRPr/>
            </a:pPr>
            <a:r>
              <a:rPr lang="es-ES" noProof="1"/>
              <a:t>Présentation du formalisme général avec un schéma applicable à toutes les situations</a:t>
            </a:r>
            <a:r>
              <a:rPr lang="fr-FR" noProof="1"/>
              <a:t>.</a:t>
            </a:r>
            <a:endParaRPr lang="es-ES" noProof="1"/>
          </a:p>
        </p:txBody>
      </p:sp>
    </p:spTree>
    <p:extLst>
      <p:ext uri="{BB962C8B-B14F-4D97-AF65-F5344CB8AC3E}">
        <p14:creationId xmlns:p14="http://schemas.microsoft.com/office/powerpoint/2010/main" val="348677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50CDA-6C1C-CCC0-41C0-6D3FD945A1F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80B0A06-1062-21CC-807B-0B58150D802A}"/>
              </a:ext>
            </a:extLst>
          </p:cNvPr>
          <p:cNvSpPr>
            <a:spLocks noGrp="1" noRot="1" noChangeAspect="1"/>
          </p:cNvSpPr>
          <p:nvPr>
            <p:ph type="sldImg"/>
          </p:nvPr>
        </p:nvSpPr>
        <p:spPr>
          <a:xfrm>
            <a:off x="914400" y="3048000"/>
            <a:ext cx="11887200" cy="8229600"/>
          </a:xfrm>
          <a:prstGeom prst="rect">
            <a:avLst/>
          </a:prstGeom>
          <a:noFill/>
          <a:ln w="12700">
            <a:solidFill>
              <a:prstClr val="black"/>
            </a:solidFill>
          </a:ln>
        </p:spPr>
        <p:txBody>
          <a:bodyPr/>
          <a:lstStyle/>
          <a:p>
            <a:endParaRPr lang="fr-FR"/>
          </a:p>
        </p:txBody>
      </p:sp>
      <p:sp>
        <p:nvSpPr>
          <p:cNvPr id="3" name="Espace réservé des notes 2">
            <a:extLst>
              <a:ext uri="{FF2B5EF4-FFF2-40B4-BE49-F238E27FC236}">
                <a16:creationId xmlns:a16="http://schemas.microsoft.com/office/drawing/2014/main" id="{F4EBF669-DF1D-C16D-177C-D383EE57DCAA}"/>
              </a:ext>
            </a:extLst>
          </p:cNvPr>
          <p:cNvSpPr>
            <a:spLocks noGrp="1"/>
          </p:cNvSpPr>
          <p:nvPr>
            <p:ph type="body" idx="1"/>
          </p:nvPr>
        </p:nvSpPr>
        <p:spPr>
          <a:xfrm>
            <a:off x="1371600" y="11734800"/>
            <a:ext cx="10972800" cy="9601200"/>
          </a:xfrm>
          <a:prstGeom prst="rect">
            <a:avLst/>
          </a:prstGeom>
        </p:spPr>
        <p:txBody>
          <a:bodyPr/>
          <a:lstStyle/>
          <a:p>
            <a:r>
              <a:rPr lang="es-ES" dirty="0" err="1"/>
              <a:t>Rajoutez</a:t>
            </a:r>
            <a:r>
              <a:rPr lang="es-ES" dirty="0"/>
              <a:t> </a:t>
            </a:r>
            <a:r>
              <a:rPr lang="es-ES" dirty="0" err="1"/>
              <a:t>ici</a:t>
            </a:r>
            <a:r>
              <a:rPr lang="es-ES" dirty="0"/>
              <a:t> le </a:t>
            </a:r>
            <a:r>
              <a:rPr lang="es-ES" dirty="0" err="1"/>
              <a:t>mot</a:t>
            </a:r>
            <a:r>
              <a:rPr lang="es-ES" dirty="0"/>
              <a:t> de la fin</a:t>
            </a:r>
            <a:endParaRPr lang="en-GB" dirty="0"/>
          </a:p>
        </p:txBody>
      </p:sp>
    </p:spTree>
    <p:extLst>
      <p:ext uri="{BB962C8B-B14F-4D97-AF65-F5344CB8AC3E}">
        <p14:creationId xmlns:p14="http://schemas.microsoft.com/office/powerpoint/2010/main" val="4041722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4400" y="3048000"/>
            <a:ext cx="11887200" cy="8229600"/>
          </a:xfrm>
          <a:prstGeom prst="rect">
            <a:avLst/>
          </a:prstGeom>
          <a:noFill/>
          <a:ln w="12700">
            <a:solidFill>
              <a:prstClr val="black"/>
            </a:solidFill>
          </a:ln>
        </p:spPr>
        <p:txBody>
          <a:bodyPr/>
          <a:lstStyle/>
          <a:p>
            <a:endParaRPr lang="fr-FR"/>
          </a:p>
        </p:txBody>
      </p:sp>
      <p:sp>
        <p:nvSpPr>
          <p:cNvPr id="3" name="Espace réservé des notes 2"/>
          <p:cNvSpPr>
            <a:spLocks noGrp="1"/>
          </p:cNvSpPr>
          <p:nvPr>
            <p:ph type="body" idx="1"/>
          </p:nvPr>
        </p:nvSpPr>
        <p:spPr>
          <a:xfrm>
            <a:off x="1371600" y="11734800"/>
            <a:ext cx="10972800" cy="9601200"/>
          </a:xfrm>
          <a:prstGeom prst="rect">
            <a:avLst/>
          </a:prstGeom>
        </p:spPr>
        <p:txBody>
          <a:bodyPr/>
          <a:lstStyle/>
          <a:p>
            <a:r>
              <a:rPr lang="es-ES" dirty="0" err="1"/>
              <a:t>Rajoutez</a:t>
            </a:r>
            <a:r>
              <a:rPr lang="es-ES" dirty="0"/>
              <a:t> </a:t>
            </a:r>
            <a:r>
              <a:rPr lang="es-ES" dirty="0" err="1"/>
              <a:t>ici</a:t>
            </a:r>
            <a:r>
              <a:rPr lang="es-ES" dirty="0"/>
              <a:t> le </a:t>
            </a:r>
            <a:r>
              <a:rPr lang="es-ES" dirty="0" err="1"/>
              <a:t>mot</a:t>
            </a:r>
            <a:r>
              <a:rPr lang="es-ES" dirty="0"/>
              <a:t> de la fin</a:t>
            </a:r>
            <a:endParaRPr lang="en-GB" dirty="0"/>
          </a:p>
        </p:txBody>
      </p:sp>
    </p:spTree>
    <p:extLst>
      <p:ext uri="{BB962C8B-B14F-4D97-AF65-F5344CB8AC3E}">
        <p14:creationId xmlns:p14="http://schemas.microsoft.com/office/powerpoint/2010/main" val="1018607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1E0CF-C00F-E0CF-6A6F-F45F1921BCB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3F2814B-D1D2-9022-6C82-6FF81C40FBE7}"/>
              </a:ext>
            </a:extLst>
          </p:cNvPr>
          <p:cNvSpPr>
            <a:spLocks noGrp="1" noRot="1" noChangeAspect="1"/>
          </p:cNvSpPr>
          <p:nvPr>
            <p:ph type="sldImg"/>
          </p:nvPr>
        </p:nvSpPr>
        <p:spPr>
          <a:xfrm>
            <a:off x="914400" y="3048000"/>
            <a:ext cx="11887200" cy="8229600"/>
          </a:xfrm>
          <a:prstGeom prst="rect">
            <a:avLst/>
          </a:prstGeom>
          <a:noFill/>
          <a:ln w="12700">
            <a:solidFill>
              <a:prstClr val="black"/>
            </a:solidFill>
          </a:ln>
        </p:spPr>
        <p:txBody>
          <a:bodyPr/>
          <a:lstStyle/>
          <a:p>
            <a:endParaRPr lang="fr-FR"/>
          </a:p>
        </p:txBody>
      </p:sp>
      <p:sp>
        <p:nvSpPr>
          <p:cNvPr id="3" name="Espace réservé des commentaires 2">
            <a:extLst>
              <a:ext uri="{FF2B5EF4-FFF2-40B4-BE49-F238E27FC236}">
                <a16:creationId xmlns:a16="http://schemas.microsoft.com/office/drawing/2014/main" id="{C209F8B8-C610-45A2-27D9-230C68A4488A}"/>
              </a:ext>
            </a:extLst>
          </p:cNvPr>
          <p:cNvSpPr>
            <a:spLocks noGrp="1"/>
          </p:cNvSpPr>
          <p:nvPr>
            <p:ph type="body" idx="1"/>
          </p:nvPr>
        </p:nvSpPr>
        <p:spPr>
          <a:xfrm>
            <a:off x="1371600" y="11734800"/>
            <a:ext cx="10972800" cy="9601200"/>
          </a:xfrm>
          <a:prstGeom prst="rect">
            <a:avLst/>
          </a:prstGeom>
        </p:spPr>
        <p:txBody>
          <a:bodyPr rtlCol="0"/>
          <a:lstStyle>
            <a:defPPr>
              <a:defRPr lang="fr-FR"/>
            </a:defPPr>
          </a:lstStyle>
          <a:p>
            <a:pPr rtl="0"/>
            <a:r>
              <a:rPr lang="fr-FR" dirty="0"/>
              <a:t>Ici ne pas oublier de créditer les anciens </a:t>
            </a:r>
            <a:r>
              <a:rPr lang="fr-FR" dirty="0" err="1"/>
              <a:t>HuTech</a:t>
            </a:r>
            <a:r>
              <a:rPr lang="fr-FR" dirty="0"/>
              <a:t> qui ont pu travailler sur l’outil</a:t>
            </a:r>
          </a:p>
        </p:txBody>
      </p:sp>
    </p:spTree>
    <p:extLst>
      <p:ext uri="{BB962C8B-B14F-4D97-AF65-F5344CB8AC3E}">
        <p14:creationId xmlns:p14="http://schemas.microsoft.com/office/powerpoint/2010/main" val="2681479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4400" y="3048000"/>
            <a:ext cx="11887200" cy="8229600"/>
          </a:xfrm>
          <a:prstGeom prst="rect">
            <a:avLst/>
          </a:prstGeom>
          <a:noFill/>
          <a:ln w="12700">
            <a:solidFill>
              <a:prstClr val="black"/>
            </a:solidFill>
          </a:ln>
        </p:spPr>
        <p:txBody>
          <a:bodyPr/>
          <a:lstStyle/>
          <a:p>
            <a:endParaRPr lang="fr-FR"/>
          </a:p>
        </p:txBody>
      </p:sp>
      <p:sp>
        <p:nvSpPr>
          <p:cNvPr id="3" name="Espace réservé des notes 2"/>
          <p:cNvSpPr>
            <a:spLocks noGrp="1"/>
          </p:cNvSpPr>
          <p:nvPr>
            <p:ph type="body" idx="1"/>
          </p:nvPr>
        </p:nvSpPr>
        <p:spPr>
          <a:xfrm>
            <a:off x="1371600" y="11734800"/>
            <a:ext cx="10972800" cy="9601200"/>
          </a:xfrm>
          <a:prstGeom prst="rect">
            <a:avLst/>
          </a:prstGeom>
        </p:spPr>
        <p:txBody>
          <a:bodyPr/>
          <a:lstStyle/>
          <a:p>
            <a:r>
              <a:rPr lang="fr-FR" dirty="0"/>
              <a:t>L’idée de cette slide : poser une situation de travail, un échange dans lequel le phénomène, le concept observé ressort.</a:t>
            </a:r>
          </a:p>
          <a:p>
            <a:pPr marL="171450" indent="-171450">
              <a:buFont typeface="Wingdings" panose="05000000000000000000" pitchFamily="2" charset="2"/>
              <a:buChar char="à"/>
            </a:pPr>
            <a:r>
              <a:rPr lang="fr-FR" dirty="0">
                <a:sym typeface="Wingdings" panose="05000000000000000000" pitchFamily="2" charset="2"/>
              </a:rPr>
              <a:t>La situation doit être familière au lecteur*, il doit se dire : « tient, oui ça je connais (et avoir envie d’y remédier) ».</a:t>
            </a:r>
          </a:p>
          <a:p>
            <a:pPr marL="171450" indent="-171450">
              <a:buFont typeface="Wingdings" panose="05000000000000000000" pitchFamily="2" charset="2"/>
              <a:buChar char="à"/>
            </a:pPr>
            <a:endParaRPr lang="fr-FR" dirty="0">
              <a:sym typeface="Wingdings" panose="05000000000000000000" pitchFamily="2" charset="2"/>
            </a:endParaRPr>
          </a:p>
          <a:p>
            <a:pPr marL="0" indent="0">
              <a:buFont typeface="Wingdings" panose="05000000000000000000" pitchFamily="2" charset="2"/>
              <a:buNone/>
            </a:pPr>
            <a:r>
              <a:rPr lang="fr-FR" dirty="0">
                <a:sym typeface="Wingdings" panose="05000000000000000000" pitchFamily="2" charset="2"/>
              </a:rPr>
              <a:t>* Un </a:t>
            </a:r>
            <a:r>
              <a:rPr lang="fr-FR" dirty="0" err="1">
                <a:sym typeface="Wingdings" panose="05000000000000000000" pitchFamily="2" charset="2"/>
              </a:rPr>
              <a:t>HuTech</a:t>
            </a:r>
            <a:r>
              <a:rPr lang="fr-FR" dirty="0">
                <a:sym typeface="Wingdings" panose="05000000000000000000" pitchFamily="2" charset="2"/>
              </a:rPr>
              <a:t> vaguement familier avec les concepts d’HT04, dans son environnement de travail.</a:t>
            </a:r>
            <a:endParaRPr lang="fr-FR" dirty="0"/>
          </a:p>
          <a:p>
            <a:endParaRPr lang="en-GB" dirty="0"/>
          </a:p>
          <a:p>
            <a:endParaRPr lang="fr-FR" dirty="0"/>
          </a:p>
        </p:txBody>
      </p:sp>
    </p:spTree>
    <p:extLst>
      <p:ext uri="{BB962C8B-B14F-4D97-AF65-F5344CB8AC3E}">
        <p14:creationId xmlns:p14="http://schemas.microsoft.com/office/powerpoint/2010/main" val="2993548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4400" y="3048000"/>
            <a:ext cx="11887200" cy="8229600"/>
          </a:xfrm>
          <a:prstGeom prst="rect">
            <a:avLst/>
          </a:prstGeom>
          <a:noFill/>
          <a:ln w="12700">
            <a:solidFill>
              <a:prstClr val="black"/>
            </a:solidFill>
          </a:ln>
        </p:spPr>
        <p:txBody>
          <a:bodyPr/>
          <a:lstStyle/>
          <a:p>
            <a:endParaRPr lang="fr-FR"/>
          </a:p>
        </p:txBody>
      </p:sp>
      <p:sp>
        <p:nvSpPr>
          <p:cNvPr id="3" name="Espace réservé des notes 2"/>
          <p:cNvSpPr>
            <a:spLocks noGrp="1"/>
          </p:cNvSpPr>
          <p:nvPr>
            <p:ph type="body" idx="1"/>
          </p:nvPr>
        </p:nvSpPr>
        <p:spPr>
          <a:xfrm>
            <a:off x="1371600" y="11734800"/>
            <a:ext cx="10972800" cy="9601200"/>
          </a:xfrm>
          <a:prstGeom prst="rect">
            <a:avLst/>
          </a:prstGeom>
        </p:spPr>
        <p:txBody>
          <a:bodyPr/>
          <a:lstStyle/>
          <a:p>
            <a:r>
              <a:rPr lang="fr-FR" dirty="0"/>
              <a:t>Pour cette slide l’idée est de poser la situation sous forme de triggers, faire apparaître le réflexe qui nous fait dire : </a:t>
            </a:r>
          </a:p>
          <a:p>
            <a:r>
              <a:rPr lang="fr-FR" dirty="0"/>
              <a:t>« Cette outil là serait extrêmement intéressant pour résoudre ce problème/débloquer cette situation »</a:t>
            </a:r>
          </a:p>
        </p:txBody>
      </p:sp>
    </p:spTree>
    <p:extLst>
      <p:ext uri="{BB962C8B-B14F-4D97-AF65-F5344CB8AC3E}">
        <p14:creationId xmlns:p14="http://schemas.microsoft.com/office/powerpoint/2010/main" val="1177227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4400" y="3048000"/>
            <a:ext cx="11887200" cy="8229600"/>
          </a:xfrm>
          <a:prstGeom prst="rect">
            <a:avLst/>
          </a:prstGeom>
          <a:noFill/>
          <a:ln w="12700">
            <a:solidFill>
              <a:prstClr val="black"/>
            </a:solidFill>
          </a:ln>
        </p:spPr>
        <p:txBody>
          <a:bodyPr/>
          <a:lstStyle/>
          <a:p>
            <a:endParaRPr lang="fr-FR"/>
          </a:p>
        </p:txBody>
      </p:sp>
      <p:sp>
        <p:nvSpPr>
          <p:cNvPr id="3" name="Espace réservé des notes 2"/>
          <p:cNvSpPr>
            <a:spLocks noGrp="1"/>
          </p:cNvSpPr>
          <p:nvPr>
            <p:ph type="body" idx="1"/>
          </p:nvPr>
        </p:nvSpPr>
        <p:spPr>
          <a:xfrm>
            <a:off x="1371600" y="11734800"/>
            <a:ext cx="10972800" cy="9601200"/>
          </a:xfrm>
          <a:prstGeom prst="rect">
            <a:avLst/>
          </a:prstGeom>
        </p:spPr>
        <p:txBody>
          <a:bodyPr/>
          <a:lstStyle/>
          <a:p>
            <a:endParaRPr lang="fr-FR" dirty="0"/>
          </a:p>
        </p:txBody>
      </p:sp>
    </p:spTree>
    <p:extLst>
      <p:ext uri="{BB962C8B-B14F-4D97-AF65-F5344CB8AC3E}">
        <p14:creationId xmlns:p14="http://schemas.microsoft.com/office/powerpoint/2010/main" val="3866193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4400" y="3048000"/>
            <a:ext cx="11887200" cy="8229600"/>
          </a:xfrm>
          <a:prstGeom prst="rect">
            <a:avLst/>
          </a:prstGeom>
          <a:noFill/>
          <a:ln w="12700">
            <a:solidFill>
              <a:prstClr val="black"/>
            </a:solidFill>
          </a:ln>
        </p:spPr>
        <p:txBody>
          <a:bodyPr/>
          <a:lstStyle/>
          <a:p>
            <a:endParaRPr lang="fr-FR"/>
          </a:p>
        </p:txBody>
      </p:sp>
      <p:sp>
        <p:nvSpPr>
          <p:cNvPr id="3" name="Espace réservé des notes 2"/>
          <p:cNvSpPr>
            <a:spLocks noGrp="1"/>
          </p:cNvSpPr>
          <p:nvPr>
            <p:ph type="body" idx="1"/>
          </p:nvPr>
        </p:nvSpPr>
        <p:spPr>
          <a:xfrm>
            <a:off x="1371600" y="11734800"/>
            <a:ext cx="10972800" cy="9601200"/>
          </a:xfrm>
          <a:prstGeom prst="rect">
            <a:avLst/>
          </a:prstGeom>
        </p:spPr>
        <p:txBody>
          <a:bodyPr/>
          <a:lstStyle/>
          <a:p>
            <a:pPr marL="0" marR="0" lvl="0" indent="0" algn="l" defTabSz="457156" rtl="0" eaLnBrk="1" fontAlgn="auto" latinLnBrk="0" hangingPunct="1">
              <a:lnSpc>
                <a:spcPct val="100000"/>
              </a:lnSpc>
              <a:spcBef>
                <a:spcPts val="0"/>
              </a:spcBef>
              <a:spcAft>
                <a:spcPts val="0"/>
              </a:spcAft>
              <a:buClrTx/>
              <a:buSzTx/>
              <a:buFontTx/>
              <a:buNone/>
              <a:tabLst/>
              <a:defRPr/>
            </a:pPr>
            <a:r>
              <a:rPr lang="fr-FR" dirty="0"/>
              <a:t>Partie de présentation de l’outil, trouver une image en rapport avec le problème étudié</a:t>
            </a:r>
          </a:p>
        </p:txBody>
      </p:sp>
    </p:spTree>
    <p:extLst>
      <p:ext uri="{BB962C8B-B14F-4D97-AF65-F5344CB8AC3E}">
        <p14:creationId xmlns:p14="http://schemas.microsoft.com/office/powerpoint/2010/main" val="3780348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4400" y="3048000"/>
            <a:ext cx="11887200" cy="8229600"/>
          </a:xfrm>
          <a:prstGeom prst="rect">
            <a:avLst/>
          </a:prstGeom>
          <a:noFill/>
          <a:ln w="12700">
            <a:solidFill>
              <a:prstClr val="black"/>
            </a:solidFill>
          </a:ln>
        </p:spPr>
        <p:txBody>
          <a:bodyPr/>
          <a:lstStyle/>
          <a:p>
            <a:endParaRPr lang="fr-FR"/>
          </a:p>
        </p:txBody>
      </p:sp>
      <p:sp>
        <p:nvSpPr>
          <p:cNvPr id="3" name="Espace réservé des notes 2"/>
          <p:cNvSpPr>
            <a:spLocks noGrp="1"/>
          </p:cNvSpPr>
          <p:nvPr>
            <p:ph type="body" idx="1"/>
          </p:nvPr>
        </p:nvSpPr>
        <p:spPr>
          <a:xfrm>
            <a:off x="1371600" y="11734800"/>
            <a:ext cx="10972800" cy="9601200"/>
          </a:xfrm>
          <a:prstGeom prst="rect">
            <a:avLst/>
          </a:prstGeom>
        </p:spPr>
        <p:txBody>
          <a:bodyPr/>
          <a:lstStyle/>
          <a:p>
            <a:pPr marL="0" marR="0" lvl="0" indent="0" algn="l" defTabSz="457156" rtl="0" eaLnBrk="1" fontAlgn="auto" latinLnBrk="0" hangingPunct="1">
              <a:lnSpc>
                <a:spcPct val="100000"/>
              </a:lnSpc>
              <a:spcBef>
                <a:spcPts val="0"/>
              </a:spcBef>
              <a:spcAft>
                <a:spcPts val="0"/>
              </a:spcAft>
              <a:buClrTx/>
              <a:buSzTx/>
              <a:buFontTx/>
              <a:buNone/>
              <a:tabLst/>
              <a:defRPr/>
            </a:pPr>
            <a:r>
              <a:rPr lang="fr-FR" dirty="0"/>
              <a:t>Présentation du concept d’HT04, rappel succinct de la théorie apprise en cours nécessaire pour pouvoir expliquer l’outil</a:t>
            </a:r>
          </a:p>
        </p:txBody>
      </p:sp>
    </p:spTree>
    <p:extLst>
      <p:ext uri="{BB962C8B-B14F-4D97-AF65-F5344CB8AC3E}">
        <p14:creationId xmlns:p14="http://schemas.microsoft.com/office/powerpoint/2010/main" val="125902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4400" y="3048000"/>
            <a:ext cx="11887200" cy="8229600"/>
          </a:xfrm>
          <a:prstGeom prst="rect">
            <a:avLst/>
          </a:prstGeom>
          <a:noFill/>
          <a:ln w="12700">
            <a:solidFill>
              <a:prstClr val="black"/>
            </a:solidFill>
          </a:ln>
        </p:spPr>
        <p:txBody>
          <a:bodyPr/>
          <a:lstStyle/>
          <a:p>
            <a:endParaRPr lang="fr-FR"/>
          </a:p>
        </p:txBody>
      </p:sp>
      <p:sp>
        <p:nvSpPr>
          <p:cNvPr id="3" name="Espace réservé des notes 2"/>
          <p:cNvSpPr>
            <a:spLocks noGrp="1"/>
          </p:cNvSpPr>
          <p:nvPr>
            <p:ph type="body" idx="1"/>
          </p:nvPr>
        </p:nvSpPr>
        <p:spPr>
          <a:xfrm>
            <a:off x="1371600" y="11734800"/>
            <a:ext cx="10972800" cy="9601200"/>
          </a:xfrm>
          <a:prstGeom prst="rect">
            <a:avLst/>
          </a:prstGeom>
        </p:spPr>
        <p:txBody>
          <a:bodyPr/>
          <a:lstStyle/>
          <a:p>
            <a:pPr marL="0" marR="0" lvl="0" indent="0" algn="l" defTabSz="457156" rtl="0" eaLnBrk="1" fontAlgn="auto" latinLnBrk="0" hangingPunct="1">
              <a:lnSpc>
                <a:spcPct val="100000"/>
              </a:lnSpc>
              <a:spcBef>
                <a:spcPts val="0"/>
              </a:spcBef>
              <a:spcAft>
                <a:spcPts val="0"/>
              </a:spcAft>
              <a:buClrTx/>
              <a:buSzTx/>
              <a:buFontTx/>
              <a:buNone/>
              <a:tabLst/>
              <a:defRPr/>
            </a:pPr>
            <a:r>
              <a:rPr lang="en-US" dirty="0" err="1">
                <a:ea typeface="+mn-lt"/>
                <a:cs typeface="+mn-lt"/>
              </a:rPr>
              <a:t>Transfert</a:t>
            </a:r>
            <a:r>
              <a:rPr lang="en-US" dirty="0">
                <a:ea typeface="+mn-lt"/>
                <a:cs typeface="+mn-lt"/>
              </a:rPr>
              <a:t> du concept </a:t>
            </a:r>
            <a:r>
              <a:rPr lang="en-US" dirty="0" err="1">
                <a:ea typeface="+mn-lt"/>
                <a:cs typeface="+mn-lt"/>
              </a:rPr>
              <a:t>en</a:t>
            </a:r>
            <a:r>
              <a:rPr lang="en-US" dirty="0">
                <a:ea typeface="+mn-lt"/>
                <a:cs typeface="+mn-lt"/>
              </a:rPr>
              <a:t> </a:t>
            </a:r>
            <a:r>
              <a:rPr lang="en-US" dirty="0" err="1">
                <a:ea typeface="+mn-lt"/>
                <a:cs typeface="+mn-lt"/>
              </a:rPr>
              <a:t>ingénierie</a:t>
            </a:r>
            <a:r>
              <a:rPr lang="en-US" dirty="0">
                <a:ea typeface="+mn-lt"/>
                <a:cs typeface="+mn-lt"/>
              </a:rPr>
              <a:t> </a:t>
            </a:r>
            <a:r>
              <a:rPr lang="en-US" dirty="0" err="1">
                <a:ea typeface="+mn-lt"/>
                <a:cs typeface="+mn-lt"/>
              </a:rPr>
              <a:t>sociotechnique</a:t>
            </a:r>
            <a:r>
              <a:rPr lang="en-US" dirty="0">
                <a:ea typeface="+mn-lt"/>
                <a:cs typeface="+mn-lt"/>
              </a:rPr>
              <a:t>, explication de la </a:t>
            </a:r>
            <a:r>
              <a:rPr lang="en-US" dirty="0" err="1">
                <a:ea typeface="+mn-lt"/>
                <a:cs typeface="+mn-lt"/>
              </a:rPr>
              <a:t>façon</a:t>
            </a:r>
            <a:r>
              <a:rPr lang="en-US" dirty="0">
                <a:ea typeface="+mn-lt"/>
                <a:cs typeface="+mn-lt"/>
              </a:rPr>
              <a:t> </a:t>
            </a:r>
            <a:r>
              <a:rPr lang="en-US" dirty="0" err="1">
                <a:ea typeface="+mn-lt"/>
                <a:cs typeface="+mn-lt"/>
              </a:rPr>
              <a:t>dont</a:t>
            </a:r>
            <a:r>
              <a:rPr lang="en-US" dirty="0">
                <a:ea typeface="+mn-lt"/>
                <a:cs typeface="+mn-lt"/>
              </a:rPr>
              <a:t> le concept </a:t>
            </a:r>
            <a:r>
              <a:rPr lang="en-US" dirty="0" err="1">
                <a:ea typeface="+mn-lt"/>
                <a:cs typeface="+mn-lt"/>
              </a:rPr>
              <a:t>prend</a:t>
            </a:r>
            <a:r>
              <a:rPr lang="en-US" dirty="0">
                <a:ea typeface="+mn-lt"/>
                <a:cs typeface="+mn-lt"/>
              </a:rPr>
              <a:t> </a:t>
            </a:r>
            <a:r>
              <a:rPr lang="en-US" dirty="0" err="1">
                <a:ea typeface="+mn-lt"/>
                <a:cs typeface="+mn-lt"/>
              </a:rPr>
              <a:t>effet</a:t>
            </a:r>
            <a:r>
              <a:rPr lang="en-US" dirty="0">
                <a:ea typeface="+mn-lt"/>
                <a:cs typeface="+mn-lt"/>
              </a:rPr>
              <a:t> </a:t>
            </a:r>
            <a:r>
              <a:rPr lang="en-US" dirty="0" err="1">
                <a:ea typeface="+mn-lt"/>
                <a:cs typeface="+mn-lt"/>
              </a:rPr>
              <a:t>lorsqu'on</a:t>
            </a:r>
            <a:r>
              <a:rPr lang="en-US" dirty="0">
                <a:ea typeface="+mn-lt"/>
                <a:cs typeface="+mn-lt"/>
              </a:rPr>
              <a:t> </a:t>
            </a:r>
            <a:r>
              <a:rPr lang="en-US" dirty="0" err="1">
                <a:ea typeface="+mn-lt"/>
                <a:cs typeface="+mn-lt"/>
              </a:rPr>
              <a:t>est</a:t>
            </a:r>
            <a:r>
              <a:rPr lang="en-US" dirty="0">
                <a:ea typeface="+mn-lt"/>
                <a:cs typeface="+mn-lt"/>
              </a:rPr>
              <a:t> </a:t>
            </a:r>
            <a:r>
              <a:rPr lang="en-US" dirty="0" err="1">
                <a:ea typeface="+mn-lt"/>
                <a:cs typeface="+mn-lt"/>
              </a:rPr>
              <a:t>ingénieur</a:t>
            </a:r>
            <a:endParaRPr lang="en-US" dirty="0">
              <a:cs typeface="Arial"/>
            </a:endParaRPr>
          </a:p>
          <a:p>
            <a:endParaRPr lang="fr-FR" dirty="0"/>
          </a:p>
        </p:txBody>
      </p:sp>
    </p:spTree>
    <p:extLst>
      <p:ext uri="{BB962C8B-B14F-4D97-AF65-F5344CB8AC3E}">
        <p14:creationId xmlns:p14="http://schemas.microsoft.com/office/powerpoint/2010/main" val="53764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4400" y="3048000"/>
            <a:ext cx="11887200" cy="8229600"/>
          </a:xfrm>
          <a:prstGeom prst="rect">
            <a:avLst/>
          </a:prstGeom>
          <a:noFill/>
          <a:ln w="12700">
            <a:solidFill>
              <a:prstClr val="black"/>
            </a:solidFill>
          </a:ln>
        </p:spPr>
        <p:txBody>
          <a:bodyPr/>
          <a:lstStyle/>
          <a:p>
            <a:endParaRPr lang="fr-FR"/>
          </a:p>
        </p:txBody>
      </p:sp>
      <p:sp>
        <p:nvSpPr>
          <p:cNvPr id="3" name="Espace réservé des notes 2"/>
          <p:cNvSpPr>
            <a:spLocks noGrp="1"/>
          </p:cNvSpPr>
          <p:nvPr>
            <p:ph type="body" idx="1"/>
          </p:nvPr>
        </p:nvSpPr>
        <p:spPr>
          <a:xfrm>
            <a:off x="1371600" y="11734800"/>
            <a:ext cx="10972800" cy="9601200"/>
          </a:xfrm>
          <a:prstGeom prst="rect">
            <a:avLst/>
          </a:prstGeom>
        </p:spPr>
        <p:txBody>
          <a:bodyPr/>
          <a:lstStyle/>
          <a:p>
            <a:pPr rtl="0"/>
            <a:r>
              <a:rPr lang="fr-FR" dirty="0"/>
              <a:t>Il s’agit d’une partie plus formalisée de l’analyse et triggers de la scène initiale. Si la scène se suffit à elle-même pour expliciter les triggers, cette slide pourra être supprimer.</a:t>
            </a:r>
          </a:p>
          <a:p>
            <a:pPr rtl="0"/>
            <a:endParaRPr lang="fr-FR" dirty="0"/>
          </a:p>
          <a:p>
            <a:pPr rtl="0"/>
            <a:r>
              <a:rPr lang="fr-FR" dirty="0"/>
              <a:t>On analyse rapidement la situation, l’intérêt des outils déployés.</a:t>
            </a:r>
          </a:p>
          <a:p>
            <a:pPr rtl="0"/>
            <a:r>
              <a:rPr lang="fr-FR" dirty="0"/>
              <a:t>On liste des éléments caractéristiques du phénomène.</a:t>
            </a:r>
          </a:p>
          <a:p>
            <a:pPr rtl="0"/>
            <a:r>
              <a:rPr lang="fr-FR" dirty="0"/>
              <a:t>On analyse rapidement la situation au regard du phénomène pour tenter de déceler la dérive.</a:t>
            </a:r>
          </a:p>
          <a:p>
            <a:pPr rtl="0"/>
            <a:endParaRPr lang="fr-FR" dirty="0"/>
          </a:p>
          <a:p>
            <a:pPr rtl="0"/>
            <a:r>
              <a:rPr lang="fr-FR" dirty="0">
                <a:sym typeface="Wingdings" panose="05000000000000000000" pitchFamily="2" charset="2"/>
              </a:rPr>
              <a:t> On peut rajouter une image en rapport avec le problème soulevé par le phénomène/la situation.</a:t>
            </a:r>
            <a:endParaRPr lang="fr-FR" dirty="0"/>
          </a:p>
        </p:txBody>
      </p:sp>
    </p:spTree>
    <p:extLst>
      <p:ext uri="{BB962C8B-B14F-4D97-AF65-F5344CB8AC3E}">
        <p14:creationId xmlns:p14="http://schemas.microsoft.com/office/powerpoint/2010/main" val="2003862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4400" y="3048000"/>
            <a:ext cx="11887200" cy="8229600"/>
          </a:xfrm>
          <a:prstGeom prst="rect">
            <a:avLst/>
          </a:prstGeom>
          <a:noFill/>
          <a:ln w="12700">
            <a:solidFill>
              <a:prstClr val="black"/>
            </a:solidFill>
          </a:ln>
        </p:spPr>
        <p:txBody>
          <a:bodyPr/>
          <a:lstStyle/>
          <a:p>
            <a:endParaRPr lang="fr-FR"/>
          </a:p>
        </p:txBody>
      </p:sp>
      <p:sp>
        <p:nvSpPr>
          <p:cNvPr id="3" name="Espace réservé des notes 2"/>
          <p:cNvSpPr>
            <a:spLocks noGrp="1"/>
          </p:cNvSpPr>
          <p:nvPr>
            <p:ph type="body" idx="1"/>
          </p:nvPr>
        </p:nvSpPr>
        <p:spPr>
          <a:xfrm>
            <a:off x="1371600" y="11734800"/>
            <a:ext cx="10972800" cy="9601200"/>
          </a:xfrm>
          <a:prstGeom prst="rect">
            <a:avLst/>
          </a:prstGeom>
        </p:spPr>
        <p:txBody>
          <a:bodyPr/>
          <a:lstStyle/>
          <a:p>
            <a:r>
              <a:rPr lang="fr-FR" dirty="0"/>
              <a:t>Partie formalisme qui permettra au lecteur de disposer d’un outil « formalisé » et d’appliquer le concept HT04 afin de résoudre la problématique rencontrée.</a:t>
            </a:r>
          </a:p>
        </p:txBody>
      </p:sp>
    </p:spTree>
    <p:extLst>
      <p:ext uri="{BB962C8B-B14F-4D97-AF65-F5344CB8AC3E}">
        <p14:creationId xmlns:p14="http://schemas.microsoft.com/office/powerpoint/2010/main" val="29413304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 Titre de la présentation (intercalaire)">
    <p:spTree>
      <p:nvGrpSpPr>
        <p:cNvPr id="1" name=""/>
        <p:cNvGrpSpPr/>
        <p:nvPr/>
      </p:nvGrpSpPr>
      <p:grpSpPr>
        <a:xfrm>
          <a:off x="0" y="0"/>
          <a:ext cx="0" cy="0"/>
          <a:chOff x="0" y="0"/>
          <a:chExt cx="0" cy="0"/>
        </a:xfrm>
      </p:grpSpPr>
      <p:pic>
        <p:nvPicPr>
          <p:cNvPr id="5" name="Image 4" descr="Une image contenant blanc, noir et blanc, monochrome&#10;&#10;Le contenu généré par l’IA peut être incorrect.">
            <a:extLst>
              <a:ext uri="{FF2B5EF4-FFF2-40B4-BE49-F238E27FC236}">
                <a16:creationId xmlns:a16="http://schemas.microsoft.com/office/drawing/2014/main" id="{1710BCED-9F4B-52B2-43AB-D45AD2046174}"/>
              </a:ext>
            </a:extLst>
          </p:cNvPr>
          <p:cNvPicPr>
            <a:picLocks noChangeAspect="1"/>
          </p:cNvPicPr>
          <p:nvPr userDrawn="1"/>
        </p:nvPicPr>
        <p:blipFill>
          <a:blip r:embed="rId2"/>
          <a:stretch>
            <a:fillRect/>
          </a:stretch>
        </p:blipFill>
        <p:spPr>
          <a:xfrm>
            <a:off x="-1" y="0"/>
            <a:ext cx="9913740" cy="6858000"/>
          </a:xfrm>
          <a:prstGeom prst="rect">
            <a:avLst/>
          </a:prstGeom>
        </p:spPr>
      </p:pic>
      <p:sp>
        <p:nvSpPr>
          <p:cNvPr id="2" name="Titre 1"/>
          <p:cNvSpPr>
            <a:spLocks noGrp="1"/>
          </p:cNvSpPr>
          <p:nvPr>
            <p:ph type="ctrTitle" hasCustomPrompt="1"/>
          </p:nvPr>
        </p:nvSpPr>
        <p:spPr>
          <a:xfrm>
            <a:off x="1122503" y="1310562"/>
            <a:ext cx="3776762" cy="3831221"/>
          </a:xfrm>
        </p:spPr>
        <p:txBody>
          <a:bodyPr tIns="0" bIns="0" rtlCol="0" anchor="ctr" anchorCtr="0">
            <a:noAutofit/>
          </a:bodyPr>
          <a:lstStyle>
            <a:lvl1pPr algn="ctr">
              <a:lnSpc>
                <a:spcPct val="100000"/>
              </a:lnSpc>
              <a:defRPr lang="fr-FR" sz="2925"/>
            </a:lvl1pPr>
          </a:lstStyle>
          <a:p>
            <a:pPr rtl="0"/>
            <a:r>
              <a:rPr lang="fr-FR" dirty="0"/>
              <a:t>Cliquez pour ajouter un titre</a:t>
            </a:r>
            <a:br>
              <a:rPr lang="fr-FR" dirty="0"/>
            </a:br>
            <a:r>
              <a:rPr lang="fr-FR" dirty="0"/>
              <a:t>de partie exemple</a:t>
            </a:r>
          </a:p>
        </p:txBody>
      </p:sp>
      <p:sp>
        <p:nvSpPr>
          <p:cNvPr id="3" name="Forme en L 2">
            <a:extLst>
              <a:ext uri="{FF2B5EF4-FFF2-40B4-BE49-F238E27FC236}">
                <a16:creationId xmlns:a16="http://schemas.microsoft.com/office/drawing/2014/main" id="{EBD4053A-DBF0-FC08-044F-2F70BB6AFEFF}"/>
              </a:ext>
            </a:extLst>
          </p:cNvPr>
          <p:cNvSpPr/>
          <p:nvPr userDrawn="1"/>
        </p:nvSpPr>
        <p:spPr>
          <a:xfrm rot="10800000" flipH="1">
            <a:off x="1" y="0"/>
            <a:ext cx="301386" cy="370936"/>
          </a:xfrm>
          <a:prstGeom prst="corner">
            <a:avLst/>
          </a:prstGeom>
          <a:solidFill>
            <a:srgbClr val="00A4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720"/>
          </a:p>
        </p:txBody>
      </p:sp>
      <p:pic>
        <p:nvPicPr>
          <p:cNvPr id="6" name="Image 5" descr="Une image contenant texte, Police, logo, Graphique&#10;&#10;Le contenu généré par l’IA peut être incorrect.">
            <a:extLst>
              <a:ext uri="{FF2B5EF4-FFF2-40B4-BE49-F238E27FC236}">
                <a16:creationId xmlns:a16="http://schemas.microsoft.com/office/drawing/2014/main" id="{8330B5C3-52CB-EB12-7C12-745F4F9C6A98}"/>
              </a:ext>
            </a:extLst>
          </p:cNvPr>
          <p:cNvPicPr>
            <a:picLocks noChangeAspect="1"/>
          </p:cNvPicPr>
          <p:nvPr userDrawn="1"/>
        </p:nvPicPr>
        <p:blipFill>
          <a:blip r:embed="rId3"/>
          <a:stretch>
            <a:fillRect/>
          </a:stretch>
        </p:blipFill>
        <p:spPr>
          <a:xfrm>
            <a:off x="2509079" y="6119357"/>
            <a:ext cx="935002" cy="269588"/>
          </a:xfrm>
          <a:prstGeom prst="rect">
            <a:avLst/>
          </a:prstGeom>
        </p:spPr>
      </p:pic>
      <p:sp>
        <p:nvSpPr>
          <p:cNvPr id="19" name="Espace réservé pour une image  18">
            <a:extLst>
              <a:ext uri="{FF2B5EF4-FFF2-40B4-BE49-F238E27FC236}">
                <a16:creationId xmlns:a16="http://schemas.microsoft.com/office/drawing/2014/main" id="{5E00476C-0892-F7D2-3CFC-6FA918465B83}"/>
              </a:ext>
            </a:extLst>
          </p:cNvPr>
          <p:cNvSpPr>
            <a:spLocks noGrp="1"/>
          </p:cNvSpPr>
          <p:nvPr>
            <p:ph type="pic" sz="quarter" idx="10"/>
          </p:nvPr>
        </p:nvSpPr>
        <p:spPr>
          <a:xfrm>
            <a:off x="5177433" y="-9924"/>
            <a:ext cx="4736306" cy="6867925"/>
          </a:xfrm>
          <a:custGeom>
            <a:avLst/>
            <a:gdLst>
              <a:gd name="connsiteX0" fmla="*/ 2574709 w 6191248"/>
              <a:gd name="connsiteY0" fmla="*/ 0 h 6858002"/>
              <a:gd name="connsiteX1" fmla="*/ 6191248 w 6191248"/>
              <a:gd name="connsiteY1" fmla="*/ 0 h 6858002"/>
              <a:gd name="connsiteX2" fmla="*/ 6191248 w 6191248"/>
              <a:gd name="connsiteY2" fmla="*/ 6858001 h 6858002"/>
              <a:gd name="connsiteX3" fmla="*/ 2707428 w 6191248"/>
              <a:gd name="connsiteY3" fmla="*/ 6858001 h 6858002"/>
              <a:gd name="connsiteX4" fmla="*/ 2707428 w 6191248"/>
              <a:gd name="connsiteY4" fmla="*/ 6858002 h 6858002"/>
              <a:gd name="connsiteX5" fmla="*/ 0 w 6191248"/>
              <a:gd name="connsiteY5" fmla="*/ 6858002 h 6858002"/>
              <a:gd name="connsiteX6" fmla="*/ 902476 w 6191248"/>
              <a:gd name="connsiteY6" fmla="*/ 2 h 6858002"/>
              <a:gd name="connsiteX7" fmla="*/ 2574709 w 6191248"/>
              <a:gd name="connsiteY7" fmla="*/ 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1248" h="6858002">
                <a:moveTo>
                  <a:pt x="2574709" y="0"/>
                </a:moveTo>
                <a:lnTo>
                  <a:pt x="6191248" y="0"/>
                </a:lnTo>
                <a:lnTo>
                  <a:pt x="6191248" y="6858001"/>
                </a:lnTo>
                <a:lnTo>
                  <a:pt x="2707428" y="6858001"/>
                </a:lnTo>
                <a:lnTo>
                  <a:pt x="2707428" y="6858002"/>
                </a:lnTo>
                <a:lnTo>
                  <a:pt x="0" y="6858002"/>
                </a:lnTo>
                <a:lnTo>
                  <a:pt x="902476" y="2"/>
                </a:lnTo>
                <a:lnTo>
                  <a:pt x="2574709" y="2"/>
                </a:lnTo>
                <a:close/>
              </a:path>
            </a:pathLst>
          </a:custGeom>
          <a:solidFill>
            <a:schemeClr val="accent1"/>
          </a:solidFill>
        </p:spPr>
        <p:txBody>
          <a:bodyPr wrap="square">
            <a:noAutofit/>
          </a:bodyPr>
          <a:lstStyle/>
          <a:p>
            <a:endParaRPr lang="fr-FR" dirty="0"/>
          </a:p>
        </p:txBody>
      </p:sp>
    </p:spTree>
    <p:extLst>
      <p:ext uri="{BB962C8B-B14F-4D97-AF65-F5344CB8AC3E}">
        <p14:creationId xmlns:p14="http://schemas.microsoft.com/office/powerpoint/2010/main" val="26317998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 Exemples historiques">
    <p:spTree>
      <p:nvGrpSpPr>
        <p:cNvPr id="1" name=""/>
        <p:cNvGrpSpPr/>
        <p:nvPr/>
      </p:nvGrpSpPr>
      <p:grpSpPr>
        <a:xfrm>
          <a:off x="0" y="0"/>
          <a:ext cx="0" cy="0"/>
          <a:chOff x="0" y="0"/>
          <a:chExt cx="0" cy="0"/>
        </a:xfrm>
      </p:grpSpPr>
      <p:sp>
        <p:nvSpPr>
          <p:cNvPr id="16" name="Espace réservé du contenu 3">
            <a:extLst>
              <a:ext uri="{FF2B5EF4-FFF2-40B4-BE49-F238E27FC236}">
                <a16:creationId xmlns:a16="http://schemas.microsoft.com/office/drawing/2014/main" id="{E4BD7F71-D12B-4F27-1505-FF681CF55F73}"/>
              </a:ext>
            </a:extLst>
          </p:cNvPr>
          <p:cNvSpPr>
            <a:spLocks noGrp="1"/>
          </p:cNvSpPr>
          <p:nvPr>
            <p:ph sz="half" idx="2" hasCustomPrompt="1"/>
          </p:nvPr>
        </p:nvSpPr>
        <p:spPr>
          <a:xfrm>
            <a:off x="749960" y="2019303"/>
            <a:ext cx="5246056" cy="4245321"/>
          </a:xfrm>
        </p:spPr>
        <p:txBody>
          <a:bodyPr lIns="91440" tIns="0" rIns="91440" bIns="0" rtlCol="0">
            <a:noAutofit/>
          </a:bodyPr>
          <a:lstStyle>
            <a:lvl1pPr marL="0" indent="0">
              <a:spcBef>
                <a:spcPts val="813"/>
              </a:spcBef>
              <a:buNone/>
              <a:defRPr lang="fr-FR" sz="1138" i="1">
                <a:solidFill>
                  <a:schemeClr val="tx1">
                    <a:lumMod val="50000"/>
                    <a:lumOff val="50000"/>
                  </a:schemeClr>
                </a:solidFill>
              </a:defRPr>
            </a:lvl1pPr>
            <a:lvl2pPr>
              <a:spcBef>
                <a:spcPts val="813"/>
              </a:spcBef>
              <a:defRPr lang="fr-FR" sz="1463"/>
            </a:lvl2pPr>
            <a:lvl3pPr>
              <a:spcBef>
                <a:spcPts val="813"/>
              </a:spcBef>
              <a:defRPr lang="fr-FR" sz="1463"/>
            </a:lvl3pPr>
            <a:lvl4pPr>
              <a:spcBef>
                <a:spcPts val="813"/>
              </a:spcBef>
              <a:defRPr lang="fr-FR" sz="1463"/>
            </a:lvl4pPr>
            <a:lvl5pPr>
              <a:spcBef>
                <a:spcPts val="813"/>
              </a:spcBef>
              <a:defRPr lang="fr-FR" sz="1463"/>
            </a:lvl5pPr>
          </a:lstStyle>
          <a:p>
            <a:pPr lvl="0" rtl="0"/>
            <a:r>
              <a:rPr lang="fr-FR" dirty="0"/>
              <a:t>Cliquer pour ajouter du texte</a:t>
            </a:r>
          </a:p>
        </p:txBody>
      </p:sp>
      <p:sp>
        <p:nvSpPr>
          <p:cNvPr id="18" name="Espace réservé du contenu 3">
            <a:extLst>
              <a:ext uri="{FF2B5EF4-FFF2-40B4-BE49-F238E27FC236}">
                <a16:creationId xmlns:a16="http://schemas.microsoft.com/office/drawing/2014/main" id="{FB87C65D-4EF3-18C8-18A8-477F87A37E51}"/>
              </a:ext>
            </a:extLst>
          </p:cNvPr>
          <p:cNvSpPr>
            <a:spLocks noGrp="1"/>
          </p:cNvSpPr>
          <p:nvPr>
            <p:ph sz="half" idx="15" hasCustomPrompt="1"/>
          </p:nvPr>
        </p:nvSpPr>
        <p:spPr>
          <a:xfrm>
            <a:off x="6451934" y="2019303"/>
            <a:ext cx="2831712" cy="4245321"/>
          </a:xfrm>
        </p:spPr>
        <p:txBody>
          <a:bodyPr lIns="91440" tIns="0" rIns="91440" bIns="0" rtlCol="0">
            <a:noAutofit/>
          </a:bodyPr>
          <a:lstStyle>
            <a:lvl1pPr marL="0" indent="0">
              <a:spcBef>
                <a:spcPts val="813"/>
              </a:spcBef>
              <a:buNone/>
              <a:defRPr lang="fr-FR" sz="1138"/>
            </a:lvl1pPr>
            <a:lvl2pPr>
              <a:spcBef>
                <a:spcPts val="813"/>
              </a:spcBef>
              <a:defRPr lang="fr-FR" sz="1463"/>
            </a:lvl2pPr>
            <a:lvl3pPr>
              <a:spcBef>
                <a:spcPts val="813"/>
              </a:spcBef>
              <a:defRPr lang="fr-FR" sz="1463"/>
            </a:lvl3pPr>
            <a:lvl4pPr>
              <a:spcBef>
                <a:spcPts val="813"/>
              </a:spcBef>
              <a:defRPr lang="fr-FR" sz="1463"/>
            </a:lvl4pPr>
            <a:lvl5pPr>
              <a:spcBef>
                <a:spcPts val="813"/>
              </a:spcBef>
              <a:defRPr lang="fr-FR" sz="1463"/>
            </a:lvl5pPr>
          </a:lstStyle>
          <a:p>
            <a:pPr lvl="0" rtl="0"/>
            <a:r>
              <a:rPr lang="fr-FR" dirty="0"/>
              <a:t>Cliquer pour ajouter du texte</a:t>
            </a:r>
          </a:p>
        </p:txBody>
      </p:sp>
      <p:pic>
        <p:nvPicPr>
          <p:cNvPr id="43" name="Graphisme 42">
            <a:extLst>
              <a:ext uri="{FF2B5EF4-FFF2-40B4-BE49-F238E27FC236}">
                <a16:creationId xmlns:a16="http://schemas.microsoft.com/office/drawing/2014/main" id="{C6639AD7-128F-B39D-B45F-0F22A2C6D68B}"/>
              </a:ext>
              <a:ext uri="{C183D7F6-B498-43B3-948B-1728B52AA6E4}">
                <adec:decorative xmlns:adec="http://schemas.microsoft.com/office/drawing/2017/decorative" val="1"/>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193"/>
          <a:stretch/>
        </p:blipFill>
        <p:spPr>
          <a:xfrm rot="5400000" flipH="1">
            <a:off x="3725309" y="-3733708"/>
            <a:ext cx="126000" cy="7576618"/>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sp>
        <p:nvSpPr>
          <p:cNvPr id="4" name="Titre 1">
            <a:extLst>
              <a:ext uri="{FF2B5EF4-FFF2-40B4-BE49-F238E27FC236}">
                <a16:creationId xmlns:a16="http://schemas.microsoft.com/office/drawing/2014/main" id="{B4B841C1-B737-B207-BB41-51F123591D99}"/>
              </a:ext>
            </a:extLst>
          </p:cNvPr>
          <p:cNvSpPr>
            <a:spLocks noGrp="1"/>
          </p:cNvSpPr>
          <p:nvPr>
            <p:ph type="title" hasCustomPrompt="1"/>
          </p:nvPr>
        </p:nvSpPr>
        <p:spPr>
          <a:xfrm>
            <a:off x="749959" y="539692"/>
            <a:ext cx="8533688" cy="676635"/>
          </a:xfrm>
        </p:spPr>
        <p:txBody>
          <a:bodyPr lIns="91440" tIns="0" rIns="91440" bIns="0" rtlCol="0" anchor="t" anchorCtr="0">
            <a:noAutofit/>
          </a:bodyPr>
          <a:lstStyle>
            <a:lvl1pPr algn="l">
              <a:lnSpc>
                <a:spcPct val="100000"/>
              </a:lnSpc>
              <a:defRPr lang="fr-FR" sz="2925" b="1">
                <a:solidFill>
                  <a:schemeClr val="accent2"/>
                </a:solidFill>
                <a:latin typeface="+mj-lt"/>
                <a:cs typeface="Arial" panose="020B0604020202020204" pitchFamily="34" charset="0"/>
              </a:defRPr>
            </a:lvl1pPr>
          </a:lstStyle>
          <a:p>
            <a:pPr rtl="0"/>
            <a:r>
              <a:rPr lang="fr" dirty="0">
                <a:ea typeface="Garamond"/>
                <a:cs typeface="Garamond"/>
                <a:sym typeface="Garamond"/>
              </a:rPr>
              <a:t>Petit exemple pour saisir les objectifs de l’outil</a:t>
            </a:r>
            <a:endParaRPr lang="fr-FR" dirty="0"/>
          </a:p>
        </p:txBody>
      </p:sp>
      <p:sp>
        <p:nvSpPr>
          <p:cNvPr id="2" name="Espace réservé du numéro de diapositive 5">
            <a:extLst>
              <a:ext uri="{FF2B5EF4-FFF2-40B4-BE49-F238E27FC236}">
                <a16:creationId xmlns:a16="http://schemas.microsoft.com/office/drawing/2014/main" id="{BDE52788-7567-2DA4-6E90-5DA37D766539}"/>
              </a:ext>
            </a:extLst>
          </p:cNvPr>
          <p:cNvSpPr>
            <a:spLocks noGrp="1"/>
          </p:cNvSpPr>
          <p:nvPr>
            <p:ph type="sldNum" sz="quarter" idx="4"/>
          </p:nvPr>
        </p:nvSpPr>
        <p:spPr>
          <a:xfrm>
            <a:off x="132183" y="6369947"/>
            <a:ext cx="395594" cy="244503"/>
          </a:xfrm>
          <a:prstGeom prst="rect">
            <a:avLst/>
          </a:prstGeom>
        </p:spPr>
        <p:txBody>
          <a:bodyPr vert="horz" lIns="91440" tIns="45720" rIns="0" bIns="45720" rtlCol="0" anchor="ctr"/>
          <a:lstStyle>
            <a:lvl1pPr algn="r">
              <a:defRPr lang="fr-FR" sz="975">
                <a:solidFill>
                  <a:schemeClr val="accent6"/>
                </a:solidFill>
                <a:latin typeface="+mn-lt"/>
                <a:cs typeface="Arial" panose="020B0604020202020204" pitchFamily="34" charset="0"/>
              </a:defRPr>
            </a:lvl1pPr>
          </a:lstStyle>
          <a:p>
            <a:pPr rtl="0"/>
            <a:fld id="{48F63A3B-78C7-47BE-AE5E-E10140E04643}" type="slidenum">
              <a:rPr lang="fr-FR" smtClean="0"/>
              <a:pPr/>
              <a:t>‹N°›</a:t>
            </a:fld>
            <a:endParaRPr lang="fr-FR" dirty="0"/>
          </a:p>
        </p:txBody>
      </p:sp>
    </p:spTree>
    <p:extLst>
      <p:ext uri="{BB962C8B-B14F-4D97-AF65-F5344CB8AC3E}">
        <p14:creationId xmlns:p14="http://schemas.microsoft.com/office/powerpoint/2010/main" val="2586650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 Mise en situation">
    <p:spTree>
      <p:nvGrpSpPr>
        <p:cNvPr id="1" name=""/>
        <p:cNvGrpSpPr/>
        <p:nvPr/>
      </p:nvGrpSpPr>
      <p:grpSpPr>
        <a:xfrm>
          <a:off x="0" y="0"/>
          <a:ext cx="0" cy="0"/>
          <a:chOff x="0" y="0"/>
          <a:chExt cx="0" cy="0"/>
        </a:xfrm>
      </p:grpSpPr>
      <p:sp>
        <p:nvSpPr>
          <p:cNvPr id="16" name="Espace réservé du contenu 3">
            <a:extLst>
              <a:ext uri="{FF2B5EF4-FFF2-40B4-BE49-F238E27FC236}">
                <a16:creationId xmlns:a16="http://schemas.microsoft.com/office/drawing/2014/main" id="{E4BD7F71-D12B-4F27-1505-FF681CF55F73}"/>
              </a:ext>
            </a:extLst>
          </p:cNvPr>
          <p:cNvSpPr>
            <a:spLocks noGrp="1"/>
          </p:cNvSpPr>
          <p:nvPr>
            <p:ph sz="half" idx="2" hasCustomPrompt="1"/>
          </p:nvPr>
        </p:nvSpPr>
        <p:spPr>
          <a:xfrm>
            <a:off x="749960" y="2019303"/>
            <a:ext cx="5246056" cy="4245321"/>
          </a:xfrm>
        </p:spPr>
        <p:txBody>
          <a:bodyPr lIns="91440" tIns="0" rIns="91440" bIns="0" rtlCol="0">
            <a:noAutofit/>
          </a:bodyPr>
          <a:lstStyle>
            <a:lvl1pPr marL="0" indent="0">
              <a:spcBef>
                <a:spcPts val="813"/>
              </a:spcBef>
              <a:buNone/>
              <a:defRPr lang="fr-FR" sz="1138" i="1">
                <a:solidFill>
                  <a:schemeClr val="tx1">
                    <a:lumMod val="50000"/>
                    <a:lumOff val="50000"/>
                  </a:schemeClr>
                </a:solidFill>
              </a:defRPr>
            </a:lvl1pPr>
            <a:lvl2pPr>
              <a:spcBef>
                <a:spcPts val="813"/>
              </a:spcBef>
              <a:defRPr lang="fr-FR" sz="1463"/>
            </a:lvl2pPr>
            <a:lvl3pPr>
              <a:spcBef>
                <a:spcPts val="813"/>
              </a:spcBef>
              <a:defRPr lang="fr-FR" sz="1463"/>
            </a:lvl3pPr>
            <a:lvl4pPr>
              <a:spcBef>
                <a:spcPts val="813"/>
              </a:spcBef>
              <a:defRPr lang="fr-FR" sz="1463"/>
            </a:lvl4pPr>
            <a:lvl5pPr>
              <a:spcBef>
                <a:spcPts val="813"/>
              </a:spcBef>
              <a:defRPr lang="fr-FR" sz="1463"/>
            </a:lvl5pPr>
          </a:lstStyle>
          <a:p>
            <a:pPr lvl="0" rtl="0"/>
            <a:r>
              <a:rPr lang="fr-FR" dirty="0"/>
              <a:t>Cliquer pour ajouter du texte</a:t>
            </a:r>
          </a:p>
        </p:txBody>
      </p:sp>
      <p:sp>
        <p:nvSpPr>
          <p:cNvPr id="18" name="Espace réservé du contenu 3">
            <a:extLst>
              <a:ext uri="{FF2B5EF4-FFF2-40B4-BE49-F238E27FC236}">
                <a16:creationId xmlns:a16="http://schemas.microsoft.com/office/drawing/2014/main" id="{FB87C65D-4EF3-18C8-18A8-477F87A37E51}"/>
              </a:ext>
            </a:extLst>
          </p:cNvPr>
          <p:cNvSpPr>
            <a:spLocks noGrp="1"/>
          </p:cNvSpPr>
          <p:nvPr>
            <p:ph sz="half" idx="15" hasCustomPrompt="1"/>
          </p:nvPr>
        </p:nvSpPr>
        <p:spPr>
          <a:xfrm>
            <a:off x="6451934" y="2019303"/>
            <a:ext cx="2831712" cy="4245321"/>
          </a:xfrm>
        </p:spPr>
        <p:txBody>
          <a:bodyPr lIns="91440" tIns="0" rIns="91440" bIns="0" rtlCol="0">
            <a:noAutofit/>
          </a:bodyPr>
          <a:lstStyle>
            <a:lvl1pPr marL="0" indent="0">
              <a:spcBef>
                <a:spcPts val="813"/>
              </a:spcBef>
              <a:buNone/>
              <a:defRPr lang="fr-FR" sz="1138"/>
            </a:lvl1pPr>
            <a:lvl2pPr>
              <a:spcBef>
                <a:spcPts val="813"/>
              </a:spcBef>
              <a:defRPr lang="fr-FR" sz="1463"/>
            </a:lvl2pPr>
            <a:lvl3pPr>
              <a:spcBef>
                <a:spcPts val="813"/>
              </a:spcBef>
              <a:defRPr lang="fr-FR" sz="1463"/>
            </a:lvl3pPr>
            <a:lvl4pPr>
              <a:spcBef>
                <a:spcPts val="813"/>
              </a:spcBef>
              <a:defRPr lang="fr-FR" sz="1463"/>
            </a:lvl4pPr>
            <a:lvl5pPr>
              <a:spcBef>
                <a:spcPts val="813"/>
              </a:spcBef>
              <a:defRPr lang="fr-FR" sz="1463"/>
            </a:lvl5pPr>
          </a:lstStyle>
          <a:p>
            <a:pPr lvl="0" rtl="0"/>
            <a:r>
              <a:rPr lang="fr-FR" dirty="0"/>
              <a:t>Cliquer pour ajouter du texte</a:t>
            </a:r>
          </a:p>
        </p:txBody>
      </p:sp>
      <p:pic>
        <p:nvPicPr>
          <p:cNvPr id="43" name="Graphisme 42">
            <a:extLst>
              <a:ext uri="{FF2B5EF4-FFF2-40B4-BE49-F238E27FC236}">
                <a16:creationId xmlns:a16="http://schemas.microsoft.com/office/drawing/2014/main" id="{C6639AD7-128F-B39D-B45F-0F22A2C6D68B}"/>
              </a:ext>
              <a:ext uri="{C183D7F6-B498-43B3-948B-1728B52AA6E4}">
                <adec:decorative xmlns:adec="http://schemas.microsoft.com/office/drawing/2017/decorative" val="1"/>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193"/>
          <a:stretch/>
        </p:blipFill>
        <p:spPr>
          <a:xfrm rot="5400000" flipH="1">
            <a:off x="3725309" y="-3733708"/>
            <a:ext cx="126000" cy="7576618"/>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sp>
        <p:nvSpPr>
          <p:cNvPr id="4" name="Titre 1">
            <a:extLst>
              <a:ext uri="{FF2B5EF4-FFF2-40B4-BE49-F238E27FC236}">
                <a16:creationId xmlns:a16="http://schemas.microsoft.com/office/drawing/2014/main" id="{B4B841C1-B737-B207-BB41-51F123591D99}"/>
              </a:ext>
            </a:extLst>
          </p:cNvPr>
          <p:cNvSpPr>
            <a:spLocks noGrp="1"/>
          </p:cNvSpPr>
          <p:nvPr>
            <p:ph type="title" hasCustomPrompt="1"/>
          </p:nvPr>
        </p:nvSpPr>
        <p:spPr>
          <a:xfrm>
            <a:off x="749959" y="539692"/>
            <a:ext cx="8533688" cy="676635"/>
          </a:xfrm>
        </p:spPr>
        <p:txBody>
          <a:bodyPr lIns="91440" tIns="0" rIns="91440" bIns="0" rtlCol="0" anchor="t" anchorCtr="0">
            <a:noAutofit/>
          </a:bodyPr>
          <a:lstStyle>
            <a:lvl1pPr algn="l">
              <a:lnSpc>
                <a:spcPct val="100000"/>
              </a:lnSpc>
              <a:defRPr lang="fr-FR" sz="2925" b="1">
                <a:solidFill>
                  <a:schemeClr val="accent2"/>
                </a:solidFill>
                <a:latin typeface="+mj-lt"/>
                <a:cs typeface="Arial" panose="020B0604020202020204" pitchFamily="34" charset="0"/>
              </a:defRPr>
            </a:lvl1pPr>
          </a:lstStyle>
          <a:p>
            <a:pPr rtl="0"/>
            <a:r>
              <a:rPr lang="fr-FR" dirty="0">
                <a:ea typeface="Garamond"/>
                <a:cs typeface="Garamond"/>
                <a:sym typeface="Garamond"/>
              </a:rPr>
              <a:t>M</a:t>
            </a:r>
            <a:r>
              <a:rPr lang="fr" dirty="0">
                <a:ea typeface="Garamond"/>
                <a:cs typeface="Garamond"/>
                <a:sym typeface="Garamond"/>
              </a:rPr>
              <a:t>ise en situation</a:t>
            </a:r>
            <a:endParaRPr lang="fr-FR" dirty="0"/>
          </a:p>
        </p:txBody>
      </p:sp>
      <p:sp>
        <p:nvSpPr>
          <p:cNvPr id="2" name="Espace réservé du numéro de diapositive 5">
            <a:extLst>
              <a:ext uri="{FF2B5EF4-FFF2-40B4-BE49-F238E27FC236}">
                <a16:creationId xmlns:a16="http://schemas.microsoft.com/office/drawing/2014/main" id="{26B06B6F-3C0E-522E-3308-C70DE9B554D5}"/>
              </a:ext>
            </a:extLst>
          </p:cNvPr>
          <p:cNvSpPr>
            <a:spLocks noGrp="1"/>
          </p:cNvSpPr>
          <p:nvPr>
            <p:ph type="sldNum" sz="quarter" idx="4"/>
          </p:nvPr>
        </p:nvSpPr>
        <p:spPr>
          <a:xfrm>
            <a:off x="132183" y="6369947"/>
            <a:ext cx="395594" cy="244503"/>
          </a:xfrm>
          <a:prstGeom prst="rect">
            <a:avLst/>
          </a:prstGeom>
        </p:spPr>
        <p:txBody>
          <a:bodyPr vert="horz" lIns="91440" tIns="45720" rIns="0" bIns="45720" rtlCol="0" anchor="ctr"/>
          <a:lstStyle>
            <a:lvl1pPr algn="r">
              <a:defRPr lang="fr-FR" sz="975">
                <a:solidFill>
                  <a:schemeClr val="accent6"/>
                </a:solidFill>
                <a:latin typeface="+mn-lt"/>
                <a:cs typeface="Arial" panose="020B0604020202020204" pitchFamily="34" charset="0"/>
              </a:defRPr>
            </a:lvl1pPr>
          </a:lstStyle>
          <a:p>
            <a:pPr rtl="0"/>
            <a:fld id="{48F63A3B-78C7-47BE-AE5E-E10140E04643}" type="slidenum">
              <a:rPr lang="fr-FR" smtClean="0"/>
              <a:pPr/>
              <a:t>‹N°›</a:t>
            </a:fld>
            <a:endParaRPr lang="fr-FR" dirty="0"/>
          </a:p>
        </p:txBody>
      </p:sp>
    </p:spTree>
    <p:extLst>
      <p:ext uri="{BB962C8B-B14F-4D97-AF65-F5344CB8AC3E}">
        <p14:creationId xmlns:p14="http://schemas.microsoft.com/office/powerpoint/2010/main" val="1298192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 Titre de partie formalisme (intercalair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6F8B46B-EF6E-BC12-09E2-0F3B779197B4}"/>
              </a:ext>
              <a:ext uri="{C183D7F6-B498-43B3-948B-1728B52AA6E4}">
                <adec:decorative xmlns:adec="http://schemas.microsoft.com/office/drawing/2017/decorative" val="1"/>
              </a:ext>
            </a:extLst>
          </p:cNvPr>
          <p:cNvSpPr/>
          <p:nvPr userDrawn="1"/>
        </p:nvSpPr>
        <p:spPr>
          <a:xfrm>
            <a:off x="2" y="-400"/>
            <a:ext cx="9905999" cy="21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fr-FR"/>
            </a:defPPr>
          </a:lstStyle>
          <a:p>
            <a:pPr algn="ctr" rtl="0"/>
            <a:endParaRPr lang="fr-FR" sz="366" dirty="0"/>
          </a:p>
        </p:txBody>
      </p:sp>
      <p:sp>
        <p:nvSpPr>
          <p:cNvPr id="22" name="Rectangle 21">
            <a:extLst>
              <a:ext uri="{FF2B5EF4-FFF2-40B4-BE49-F238E27FC236}">
                <a16:creationId xmlns:a16="http://schemas.microsoft.com/office/drawing/2014/main" id="{5D7B4F11-E150-473B-98F5-6E6AC9646863}"/>
              </a:ext>
              <a:ext uri="{C183D7F6-B498-43B3-948B-1728B52AA6E4}">
                <adec:decorative xmlns:adec="http://schemas.microsoft.com/office/drawing/2017/decorative" val="1"/>
              </a:ext>
            </a:extLst>
          </p:cNvPr>
          <p:cNvSpPr/>
          <p:nvPr userDrawn="1"/>
        </p:nvSpPr>
        <p:spPr>
          <a:xfrm>
            <a:off x="112144" y="112143"/>
            <a:ext cx="9693394" cy="65992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sz="1300" dirty="0"/>
          </a:p>
        </p:txBody>
      </p:sp>
      <p:sp>
        <p:nvSpPr>
          <p:cNvPr id="2" name="Espace réservé pour une image  1">
            <a:extLst>
              <a:ext uri="{FF2B5EF4-FFF2-40B4-BE49-F238E27FC236}">
                <a16:creationId xmlns:a16="http://schemas.microsoft.com/office/drawing/2014/main" id="{0002EA5E-E27F-0F74-438A-1EA02E50CE59}"/>
              </a:ext>
            </a:extLst>
          </p:cNvPr>
          <p:cNvSpPr>
            <a:spLocks noGrp="1"/>
          </p:cNvSpPr>
          <p:nvPr>
            <p:ph type="pic" sz="quarter" idx="10"/>
          </p:nvPr>
        </p:nvSpPr>
        <p:spPr>
          <a:xfrm>
            <a:off x="5161098" y="0"/>
            <a:ext cx="4736306" cy="6858002"/>
          </a:xfrm>
          <a:custGeom>
            <a:avLst/>
            <a:gdLst>
              <a:gd name="connsiteX0" fmla="*/ 2574709 w 6191248"/>
              <a:gd name="connsiteY0" fmla="*/ 0 h 6858002"/>
              <a:gd name="connsiteX1" fmla="*/ 6191248 w 6191248"/>
              <a:gd name="connsiteY1" fmla="*/ 0 h 6858002"/>
              <a:gd name="connsiteX2" fmla="*/ 6191248 w 6191248"/>
              <a:gd name="connsiteY2" fmla="*/ 6858001 h 6858002"/>
              <a:gd name="connsiteX3" fmla="*/ 2707428 w 6191248"/>
              <a:gd name="connsiteY3" fmla="*/ 6858001 h 6858002"/>
              <a:gd name="connsiteX4" fmla="*/ 2707428 w 6191248"/>
              <a:gd name="connsiteY4" fmla="*/ 6858002 h 6858002"/>
              <a:gd name="connsiteX5" fmla="*/ 0 w 6191248"/>
              <a:gd name="connsiteY5" fmla="*/ 6858002 h 6858002"/>
              <a:gd name="connsiteX6" fmla="*/ 902476 w 6191248"/>
              <a:gd name="connsiteY6" fmla="*/ 2 h 6858002"/>
              <a:gd name="connsiteX7" fmla="*/ 2574709 w 6191248"/>
              <a:gd name="connsiteY7" fmla="*/ 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1248" h="6858002">
                <a:moveTo>
                  <a:pt x="2574709" y="0"/>
                </a:moveTo>
                <a:lnTo>
                  <a:pt x="6191248" y="0"/>
                </a:lnTo>
                <a:lnTo>
                  <a:pt x="6191248" y="6858001"/>
                </a:lnTo>
                <a:lnTo>
                  <a:pt x="2707428" y="6858001"/>
                </a:lnTo>
                <a:lnTo>
                  <a:pt x="2707428" y="6858002"/>
                </a:lnTo>
                <a:lnTo>
                  <a:pt x="0" y="6858002"/>
                </a:lnTo>
                <a:lnTo>
                  <a:pt x="902476" y="2"/>
                </a:lnTo>
                <a:lnTo>
                  <a:pt x="2574709" y="2"/>
                </a:lnTo>
                <a:close/>
              </a:path>
            </a:pathLst>
          </a:custGeom>
          <a:solidFill>
            <a:schemeClr val="accent3"/>
          </a:solidFill>
        </p:spPr>
        <p:txBody>
          <a:bodyPr wrap="square">
            <a:noAutofit/>
          </a:bodyPr>
          <a:lstStyle/>
          <a:p>
            <a:endParaRPr lang="fr-FR" dirty="0"/>
          </a:p>
        </p:txBody>
      </p:sp>
      <p:sp>
        <p:nvSpPr>
          <p:cNvPr id="4" name="Titre 1">
            <a:extLst>
              <a:ext uri="{FF2B5EF4-FFF2-40B4-BE49-F238E27FC236}">
                <a16:creationId xmlns:a16="http://schemas.microsoft.com/office/drawing/2014/main" id="{8D6A03F2-8C7B-D33B-0E8F-24D4800D5C01}"/>
              </a:ext>
            </a:extLst>
          </p:cNvPr>
          <p:cNvSpPr>
            <a:spLocks noGrp="1"/>
          </p:cNvSpPr>
          <p:nvPr userDrawn="1">
            <p:ph type="title" hasCustomPrompt="1"/>
          </p:nvPr>
        </p:nvSpPr>
        <p:spPr>
          <a:xfrm>
            <a:off x="742950" y="2734576"/>
            <a:ext cx="4273388" cy="817729"/>
          </a:xfrm>
        </p:spPr>
        <p:txBody>
          <a:bodyPr tIns="0" bIns="0" rtlCol="0">
            <a:noAutofit/>
          </a:bodyPr>
          <a:lstStyle>
            <a:lvl1pPr algn="l">
              <a:lnSpc>
                <a:spcPct val="100000"/>
              </a:lnSpc>
              <a:defRPr lang="fr-FR" sz="2925"/>
            </a:lvl1pPr>
          </a:lstStyle>
          <a:p>
            <a:pPr rtl="0"/>
            <a:r>
              <a:rPr lang="fr-FR" dirty="0"/>
              <a:t>Formalisme</a:t>
            </a:r>
          </a:p>
        </p:txBody>
      </p:sp>
      <p:sp>
        <p:nvSpPr>
          <p:cNvPr id="3" name="Espace réservé du numéro de diapositive 5">
            <a:extLst>
              <a:ext uri="{FF2B5EF4-FFF2-40B4-BE49-F238E27FC236}">
                <a16:creationId xmlns:a16="http://schemas.microsoft.com/office/drawing/2014/main" id="{373FAF2C-6A03-F451-9162-C803C30DD046}"/>
              </a:ext>
            </a:extLst>
          </p:cNvPr>
          <p:cNvSpPr>
            <a:spLocks noGrp="1"/>
          </p:cNvSpPr>
          <p:nvPr>
            <p:ph type="sldNum" sz="quarter" idx="4"/>
          </p:nvPr>
        </p:nvSpPr>
        <p:spPr>
          <a:xfrm>
            <a:off x="132183" y="6369947"/>
            <a:ext cx="395594" cy="244503"/>
          </a:xfrm>
          <a:prstGeom prst="rect">
            <a:avLst/>
          </a:prstGeom>
        </p:spPr>
        <p:txBody>
          <a:bodyPr vert="horz" lIns="91440" tIns="45720" rIns="0" bIns="45720" rtlCol="0" anchor="ctr"/>
          <a:lstStyle>
            <a:lvl1pPr algn="r">
              <a:defRPr lang="fr-FR" sz="975">
                <a:solidFill>
                  <a:schemeClr val="accent6"/>
                </a:solidFill>
                <a:latin typeface="+mn-lt"/>
                <a:cs typeface="Arial" panose="020B0604020202020204" pitchFamily="34" charset="0"/>
              </a:defRPr>
            </a:lvl1pPr>
          </a:lstStyle>
          <a:p>
            <a:pPr rtl="0"/>
            <a:fld id="{48F63A3B-78C7-47BE-AE5E-E10140E04643}" type="slidenum">
              <a:rPr lang="fr-FR" smtClean="0"/>
              <a:pPr/>
              <a:t>‹N°›</a:t>
            </a:fld>
            <a:endParaRPr lang="fr-FR" dirty="0"/>
          </a:p>
        </p:txBody>
      </p:sp>
    </p:spTree>
    <p:extLst>
      <p:ext uri="{BB962C8B-B14F-4D97-AF65-F5344CB8AC3E}">
        <p14:creationId xmlns:p14="http://schemas.microsoft.com/office/powerpoint/2010/main" val="1681789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 Formalisme général">
    <p:spTree>
      <p:nvGrpSpPr>
        <p:cNvPr id="1" name=""/>
        <p:cNvGrpSpPr/>
        <p:nvPr/>
      </p:nvGrpSpPr>
      <p:grpSpPr>
        <a:xfrm>
          <a:off x="0" y="0"/>
          <a:ext cx="0" cy="0"/>
          <a:chOff x="0" y="0"/>
          <a:chExt cx="0" cy="0"/>
        </a:xfrm>
      </p:grpSpPr>
      <p:sp>
        <p:nvSpPr>
          <p:cNvPr id="4" name="Espace réservé du texte 54">
            <a:extLst>
              <a:ext uri="{FF2B5EF4-FFF2-40B4-BE49-F238E27FC236}">
                <a16:creationId xmlns:a16="http://schemas.microsoft.com/office/drawing/2014/main" id="{A0AEB4DF-13C8-8171-2BDB-FD1AD542E783}"/>
              </a:ext>
            </a:extLst>
          </p:cNvPr>
          <p:cNvSpPr>
            <a:spLocks noGrp="1"/>
          </p:cNvSpPr>
          <p:nvPr>
            <p:ph type="body" sz="quarter" idx="13" hasCustomPrompt="1"/>
          </p:nvPr>
        </p:nvSpPr>
        <p:spPr>
          <a:xfrm>
            <a:off x="749961" y="3200403"/>
            <a:ext cx="2466426" cy="1246909"/>
          </a:xfrm>
        </p:spPr>
        <p:txBody>
          <a:bodyPr lIns="91440" tIns="0" rIns="91440" bIns="0" rtlCol="0" anchor="t" anchorCtr="0">
            <a:noAutofit/>
          </a:bodyPr>
          <a:lstStyle>
            <a:lvl1pPr marL="0" indent="0">
              <a:lnSpc>
                <a:spcPct val="100000"/>
              </a:lnSpc>
              <a:spcBef>
                <a:spcPts val="0"/>
              </a:spcBef>
              <a:spcAft>
                <a:spcPts val="975"/>
              </a:spcAft>
              <a:buFont typeface="Arial" panose="020B0604020202020204" pitchFamily="34" charset="0"/>
              <a:buNone/>
              <a:defRPr lang="fr-FR" sz="1463"/>
            </a:lvl1pPr>
          </a:lstStyle>
          <a:p>
            <a:pPr marL="0" marR="0" lvl="0" indent="0" algn="l" defTabSz="742965" rtl="0" eaLnBrk="1" fontAlgn="auto" latinLnBrk="0" hangingPunct="1">
              <a:lnSpc>
                <a:spcPct val="100000"/>
              </a:lnSpc>
              <a:spcBef>
                <a:spcPts val="0"/>
              </a:spcBef>
              <a:spcAft>
                <a:spcPts val="975"/>
              </a:spcAft>
              <a:buClrTx/>
              <a:buSzTx/>
              <a:buFont typeface="Arial" panose="020B0604020202020204" pitchFamily="34" charset="0"/>
              <a:buNone/>
              <a:tabLst/>
              <a:defRPr/>
            </a:pPr>
            <a:r>
              <a:rPr lang="fr-FR" sz="1463" dirty="0"/>
              <a:t>Désignation d’une étude de cas type</a:t>
            </a:r>
          </a:p>
          <a:p>
            <a:pPr rtl="0"/>
            <a:endParaRPr lang="fr-FR" dirty="0"/>
          </a:p>
        </p:txBody>
      </p:sp>
      <p:sp>
        <p:nvSpPr>
          <p:cNvPr id="9" name="Espace réservé du contenu 2">
            <a:extLst>
              <a:ext uri="{FF2B5EF4-FFF2-40B4-BE49-F238E27FC236}">
                <a16:creationId xmlns:a16="http://schemas.microsoft.com/office/drawing/2014/main" id="{42134EBA-AF32-9F8A-370F-0D3E842F0397}"/>
              </a:ext>
            </a:extLst>
          </p:cNvPr>
          <p:cNvSpPr>
            <a:spLocks noGrp="1"/>
          </p:cNvSpPr>
          <p:nvPr>
            <p:ph sz="half" idx="1" hasCustomPrompt="1"/>
          </p:nvPr>
        </p:nvSpPr>
        <p:spPr>
          <a:xfrm>
            <a:off x="3705768" y="1885950"/>
            <a:ext cx="5156038" cy="3684747"/>
          </a:xfrm>
        </p:spPr>
        <p:txBody>
          <a:bodyPr lIns="91440" rIns="91440" rtlCol="0">
            <a:normAutofit/>
          </a:bodyPr>
          <a:lstStyle>
            <a:lvl1pPr marL="0" indent="0">
              <a:buNone/>
              <a:defRPr lang="fr-FR" sz="1138"/>
            </a:lvl1pPr>
            <a:lvl2pPr>
              <a:defRPr lang="fr-FR" sz="1138"/>
            </a:lvl2pPr>
            <a:lvl3pPr>
              <a:defRPr lang="fr-FR" sz="1138"/>
            </a:lvl3pPr>
            <a:lvl4pPr>
              <a:defRPr lang="fr-FR" sz="1138"/>
            </a:lvl4pPr>
            <a:lvl5pPr>
              <a:defRPr lang="fr-FR" sz="1138"/>
            </a:lvl5pPr>
          </a:lstStyle>
          <a:p>
            <a:pPr lvl="0" rtl="0"/>
            <a:r>
              <a:rPr lang="fr-FR" dirty="0"/>
              <a:t>Cliquer pour ajouter du texte</a:t>
            </a:r>
          </a:p>
          <a:p>
            <a:pPr lvl="1" rtl="0"/>
            <a:r>
              <a:rPr lang="fr-FR" dirty="0"/>
              <a:t>Deuxième niveau</a:t>
            </a:r>
          </a:p>
          <a:p>
            <a:pPr lvl="2" rtl="0"/>
            <a:r>
              <a:rPr lang="fr-FR" dirty="0"/>
              <a:t>Troisième niveau</a:t>
            </a:r>
          </a:p>
          <a:p>
            <a:pPr lvl="3" rtl="0"/>
            <a:r>
              <a:rPr lang="fr-FR" dirty="0"/>
              <a:t>Quatrième niveau</a:t>
            </a:r>
          </a:p>
          <a:p>
            <a:pPr lvl="4" rtl="0"/>
            <a:r>
              <a:rPr lang="fr-FR" dirty="0"/>
              <a:t>Cinquième niveau</a:t>
            </a:r>
          </a:p>
        </p:txBody>
      </p:sp>
      <p:sp>
        <p:nvSpPr>
          <p:cNvPr id="3" name="Forme en L 2">
            <a:extLst>
              <a:ext uri="{FF2B5EF4-FFF2-40B4-BE49-F238E27FC236}">
                <a16:creationId xmlns:a16="http://schemas.microsoft.com/office/drawing/2014/main" id="{4A8AD989-66CF-22F9-DA0B-76BBB436FE5E}"/>
              </a:ext>
            </a:extLst>
          </p:cNvPr>
          <p:cNvSpPr/>
          <p:nvPr userDrawn="1"/>
        </p:nvSpPr>
        <p:spPr>
          <a:xfrm rot="16200000" flipH="1">
            <a:off x="9569841" y="34776"/>
            <a:ext cx="370937" cy="301386"/>
          </a:xfrm>
          <a:prstGeom prst="corner">
            <a:avLst/>
          </a:prstGeom>
          <a:solidFill>
            <a:srgbClr val="00A4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720"/>
          </a:p>
        </p:txBody>
      </p:sp>
      <p:sp>
        <p:nvSpPr>
          <p:cNvPr id="5" name="Titre 1">
            <a:extLst>
              <a:ext uri="{FF2B5EF4-FFF2-40B4-BE49-F238E27FC236}">
                <a16:creationId xmlns:a16="http://schemas.microsoft.com/office/drawing/2014/main" id="{ECFFA5A8-A5E6-DDBD-8EE6-467738EC27BC}"/>
              </a:ext>
            </a:extLst>
          </p:cNvPr>
          <p:cNvSpPr>
            <a:spLocks noGrp="1"/>
          </p:cNvSpPr>
          <p:nvPr>
            <p:ph type="title" hasCustomPrompt="1"/>
          </p:nvPr>
        </p:nvSpPr>
        <p:spPr>
          <a:xfrm>
            <a:off x="749959" y="539692"/>
            <a:ext cx="8533688" cy="676635"/>
          </a:xfrm>
        </p:spPr>
        <p:txBody>
          <a:bodyPr lIns="91440" tIns="0" rIns="91440" bIns="0" rtlCol="0" anchor="t" anchorCtr="0">
            <a:noAutofit/>
          </a:bodyPr>
          <a:lstStyle>
            <a:lvl1pPr algn="l">
              <a:lnSpc>
                <a:spcPct val="100000"/>
              </a:lnSpc>
              <a:defRPr lang="fr-FR" sz="2925" b="1">
                <a:latin typeface="+mj-lt"/>
                <a:cs typeface="Arial" panose="020B0604020202020204" pitchFamily="34" charset="0"/>
              </a:defRPr>
            </a:lvl1pPr>
          </a:lstStyle>
          <a:p>
            <a:pPr rtl="0"/>
            <a:r>
              <a:rPr lang="fr-FR" dirty="0"/>
              <a:t>Présentation du formalisme général</a:t>
            </a:r>
          </a:p>
        </p:txBody>
      </p:sp>
      <p:sp>
        <p:nvSpPr>
          <p:cNvPr id="2" name="Espace réservé du numéro de diapositive 5">
            <a:extLst>
              <a:ext uri="{FF2B5EF4-FFF2-40B4-BE49-F238E27FC236}">
                <a16:creationId xmlns:a16="http://schemas.microsoft.com/office/drawing/2014/main" id="{69B733AF-E15D-7B73-3CF2-E130B15060B2}"/>
              </a:ext>
            </a:extLst>
          </p:cNvPr>
          <p:cNvSpPr>
            <a:spLocks noGrp="1"/>
          </p:cNvSpPr>
          <p:nvPr>
            <p:ph type="sldNum" sz="quarter" idx="4"/>
          </p:nvPr>
        </p:nvSpPr>
        <p:spPr>
          <a:xfrm>
            <a:off x="132183" y="6369947"/>
            <a:ext cx="395594" cy="244503"/>
          </a:xfrm>
          <a:prstGeom prst="rect">
            <a:avLst/>
          </a:prstGeom>
        </p:spPr>
        <p:txBody>
          <a:bodyPr vert="horz" lIns="91440" tIns="45720" rIns="0" bIns="45720" rtlCol="0" anchor="ctr"/>
          <a:lstStyle>
            <a:lvl1pPr algn="r">
              <a:defRPr lang="fr-FR" sz="975">
                <a:solidFill>
                  <a:schemeClr val="accent6"/>
                </a:solidFill>
                <a:latin typeface="+mn-lt"/>
                <a:cs typeface="Arial" panose="020B0604020202020204" pitchFamily="34" charset="0"/>
              </a:defRPr>
            </a:lvl1pPr>
          </a:lstStyle>
          <a:p>
            <a:pPr rtl="0"/>
            <a:fld id="{48F63A3B-78C7-47BE-AE5E-E10140E04643}" type="slidenum">
              <a:rPr lang="fr-FR" smtClean="0"/>
              <a:pPr/>
              <a:t>‹N°›</a:t>
            </a:fld>
            <a:endParaRPr lang="fr-FR" dirty="0"/>
          </a:p>
        </p:txBody>
      </p:sp>
    </p:spTree>
    <p:extLst>
      <p:ext uri="{BB962C8B-B14F-4D97-AF65-F5344CB8AC3E}">
        <p14:creationId xmlns:p14="http://schemas.microsoft.com/office/powerpoint/2010/main" val="2203958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 Formalisme analyse">
    <p:spTree>
      <p:nvGrpSpPr>
        <p:cNvPr id="1" name=""/>
        <p:cNvGrpSpPr/>
        <p:nvPr/>
      </p:nvGrpSpPr>
      <p:grpSpPr>
        <a:xfrm>
          <a:off x="0" y="0"/>
          <a:ext cx="0" cy="0"/>
          <a:chOff x="0" y="0"/>
          <a:chExt cx="0" cy="0"/>
        </a:xfrm>
      </p:grpSpPr>
      <p:pic>
        <p:nvPicPr>
          <p:cNvPr id="4" name="Image 3" descr="Une image contenant blanc, noir et blanc, monochrome&#10;&#10;Le contenu généré par l’IA peut être incorrect.">
            <a:extLst>
              <a:ext uri="{FF2B5EF4-FFF2-40B4-BE49-F238E27FC236}">
                <a16:creationId xmlns:a16="http://schemas.microsoft.com/office/drawing/2014/main" id="{89381E6D-D802-FBA9-BCEE-EA3D80452B06}"/>
              </a:ext>
            </a:extLst>
          </p:cNvPr>
          <p:cNvPicPr>
            <a:picLocks noChangeAspect="1"/>
          </p:cNvPicPr>
          <p:nvPr userDrawn="1"/>
        </p:nvPicPr>
        <p:blipFill>
          <a:blip r:embed="rId2"/>
          <a:srcRect b="76862"/>
          <a:stretch/>
        </p:blipFill>
        <p:spPr>
          <a:xfrm>
            <a:off x="1" y="-1"/>
            <a:ext cx="9913739" cy="1586753"/>
          </a:xfrm>
          <a:prstGeom prst="rect">
            <a:avLst/>
          </a:prstGeom>
        </p:spPr>
      </p:pic>
      <p:sp>
        <p:nvSpPr>
          <p:cNvPr id="32" name="Image 1">
            <a:extLst>
              <a:ext uri="{FF2B5EF4-FFF2-40B4-BE49-F238E27FC236}">
                <a16:creationId xmlns:a16="http://schemas.microsoft.com/office/drawing/2014/main" id="{2A3EC91E-4089-D366-06D3-3E66F93DFAF3}"/>
              </a:ext>
              <a:ext uri="{C183D7F6-B498-43B3-948B-1728B52AA6E4}">
                <adec:decorative xmlns:adec="http://schemas.microsoft.com/office/drawing/2017/decorative" val="1"/>
              </a:ext>
            </a:extLst>
          </p:cNvPr>
          <p:cNvSpPr/>
          <p:nvPr/>
        </p:nvSpPr>
        <p:spPr>
          <a:xfrm>
            <a:off x="0" y="1583510"/>
            <a:ext cx="102375" cy="5274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1"/>
          </a:solidFill>
          <a:ln w="7045" cap="flat">
            <a:noFill/>
            <a:prstDash val="solid"/>
            <a:miter/>
          </a:ln>
        </p:spPr>
        <p:txBody>
          <a:bodyPr rtlCol="0" anchor="ctr">
            <a:noAutofit/>
          </a:bodyPr>
          <a:lstStyle>
            <a:defPPr>
              <a:defRPr lang="fr-FR"/>
            </a:defPPr>
          </a:lstStyle>
          <a:p>
            <a:pPr rtl="0"/>
            <a:endParaRPr lang="fr-FR" sz="1720" dirty="0"/>
          </a:p>
        </p:txBody>
      </p:sp>
      <p:sp>
        <p:nvSpPr>
          <p:cNvPr id="13" name="Espace réservé du contenu 3">
            <a:extLst>
              <a:ext uri="{FF2B5EF4-FFF2-40B4-BE49-F238E27FC236}">
                <a16:creationId xmlns:a16="http://schemas.microsoft.com/office/drawing/2014/main" id="{B20F5EA7-881C-8FB7-EAC9-89C8F2E5865C}"/>
              </a:ext>
            </a:extLst>
          </p:cNvPr>
          <p:cNvSpPr>
            <a:spLocks noGrp="1"/>
          </p:cNvSpPr>
          <p:nvPr>
            <p:ph sz="half" idx="2" hasCustomPrompt="1"/>
          </p:nvPr>
        </p:nvSpPr>
        <p:spPr>
          <a:xfrm>
            <a:off x="749960" y="1742539"/>
            <a:ext cx="8533686" cy="4058191"/>
          </a:xfrm>
        </p:spPr>
        <p:txBody>
          <a:bodyPr lIns="91440" tIns="0" rIns="91440" bIns="0" rtlCol="0">
            <a:noAutofit/>
          </a:bodyPr>
          <a:lstStyle>
            <a:lvl1pPr marL="0" indent="0">
              <a:spcBef>
                <a:spcPts val="813"/>
              </a:spcBef>
              <a:buNone/>
              <a:defRPr lang="fr-FR" sz="1138"/>
            </a:lvl1pPr>
            <a:lvl2pPr marL="507074" indent="-232177">
              <a:spcBef>
                <a:spcPts val="813"/>
              </a:spcBef>
              <a:buFont typeface="Arial" panose="020B0604020202020204" pitchFamily="34" charset="0"/>
              <a:buChar char="•"/>
              <a:defRPr lang="fr-FR" sz="1138"/>
            </a:lvl2pPr>
            <a:lvl3pPr>
              <a:spcBef>
                <a:spcPts val="813"/>
              </a:spcBef>
              <a:defRPr lang="fr-FR" sz="1463"/>
            </a:lvl3pPr>
            <a:lvl4pPr>
              <a:spcBef>
                <a:spcPts val="813"/>
              </a:spcBef>
              <a:defRPr lang="fr-FR" sz="1463"/>
            </a:lvl4pPr>
            <a:lvl5pPr>
              <a:spcBef>
                <a:spcPts val="813"/>
              </a:spcBef>
              <a:defRPr lang="fr-FR" sz="1463"/>
            </a:lvl5pPr>
          </a:lstStyle>
          <a:p>
            <a:pPr lvl="0" rtl="0"/>
            <a:r>
              <a:rPr lang="fr-FR" dirty="0"/>
              <a:t>Cliquer pour ajouter du texte</a:t>
            </a:r>
          </a:p>
          <a:p>
            <a:pPr lvl="1" rtl="0"/>
            <a:r>
              <a:rPr lang="fr-FR" dirty="0"/>
              <a:t>Deuxième niveau</a:t>
            </a:r>
          </a:p>
        </p:txBody>
      </p:sp>
      <p:sp>
        <p:nvSpPr>
          <p:cNvPr id="5" name="Titre 1">
            <a:extLst>
              <a:ext uri="{FF2B5EF4-FFF2-40B4-BE49-F238E27FC236}">
                <a16:creationId xmlns:a16="http://schemas.microsoft.com/office/drawing/2014/main" id="{AD77FBE2-9319-1C6B-9199-14DFB607B26B}"/>
              </a:ext>
            </a:extLst>
          </p:cNvPr>
          <p:cNvSpPr>
            <a:spLocks noGrp="1"/>
          </p:cNvSpPr>
          <p:nvPr>
            <p:ph type="title" hasCustomPrompt="1"/>
          </p:nvPr>
        </p:nvSpPr>
        <p:spPr>
          <a:xfrm>
            <a:off x="749959" y="539692"/>
            <a:ext cx="8533688" cy="676635"/>
          </a:xfrm>
        </p:spPr>
        <p:txBody>
          <a:bodyPr lIns="91440" tIns="0" rIns="91440" bIns="0" rtlCol="0" anchor="t" anchorCtr="0">
            <a:noAutofit/>
          </a:bodyPr>
          <a:lstStyle>
            <a:lvl1pPr algn="l">
              <a:lnSpc>
                <a:spcPct val="100000"/>
              </a:lnSpc>
              <a:defRPr lang="fr-FR" sz="2925" b="1">
                <a:solidFill>
                  <a:schemeClr val="accent1"/>
                </a:solidFill>
                <a:latin typeface="+mj-lt"/>
                <a:cs typeface="Arial" panose="020B0604020202020204" pitchFamily="34" charset="0"/>
              </a:defRPr>
            </a:lvl1pPr>
          </a:lstStyle>
          <a:p>
            <a:pPr rtl="0"/>
            <a:r>
              <a:rPr lang="fr-FR" dirty="0"/>
              <a:t>Analyse</a:t>
            </a:r>
          </a:p>
        </p:txBody>
      </p:sp>
      <p:sp>
        <p:nvSpPr>
          <p:cNvPr id="2" name="Espace réservé du numéro de diapositive 5">
            <a:extLst>
              <a:ext uri="{FF2B5EF4-FFF2-40B4-BE49-F238E27FC236}">
                <a16:creationId xmlns:a16="http://schemas.microsoft.com/office/drawing/2014/main" id="{8CFC189F-3148-CF44-4BFF-E887DF7E1419}"/>
              </a:ext>
            </a:extLst>
          </p:cNvPr>
          <p:cNvSpPr>
            <a:spLocks noGrp="1"/>
          </p:cNvSpPr>
          <p:nvPr>
            <p:ph type="sldNum" sz="quarter" idx="4"/>
          </p:nvPr>
        </p:nvSpPr>
        <p:spPr>
          <a:xfrm>
            <a:off x="132183" y="6369947"/>
            <a:ext cx="395594" cy="244503"/>
          </a:xfrm>
          <a:prstGeom prst="rect">
            <a:avLst/>
          </a:prstGeom>
        </p:spPr>
        <p:txBody>
          <a:bodyPr vert="horz" lIns="91440" tIns="45720" rIns="0" bIns="45720" rtlCol="0" anchor="ctr"/>
          <a:lstStyle>
            <a:lvl1pPr algn="r">
              <a:defRPr lang="fr-FR" sz="975">
                <a:solidFill>
                  <a:schemeClr val="accent6"/>
                </a:solidFill>
                <a:latin typeface="+mn-lt"/>
                <a:cs typeface="Arial" panose="020B0604020202020204" pitchFamily="34" charset="0"/>
              </a:defRPr>
            </a:lvl1pPr>
          </a:lstStyle>
          <a:p>
            <a:pPr rtl="0"/>
            <a:fld id="{48F63A3B-78C7-47BE-AE5E-E10140E04643}" type="slidenum">
              <a:rPr lang="fr-FR" smtClean="0"/>
              <a:pPr/>
              <a:t>‹N°›</a:t>
            </a:fld>
            <a:endParaRPr lang="fr-FR" dirty="0"/>
          </a:p>
        </p:txBody>
      </p:sp>
    </p:spTree>
    <p:extLst>
      <p:ext uri="{BB962C8B-B14F-4D97-AF65-F5344CB8AC3E}">
        <p14:creationId xmlns:p14="http://schemas.microsoft.com/office/powerpoint/2010/main" val="914435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 Formalisme problématisation">
    <p:spTree>
      <p:nvGrpSpPr>
        <p:cNvPr id="1" name=""/>
        <p:cNvGrpSpPr/>
        <p:nvPr/>
      </p:nvGrpSpPr>
      <p:grpSpPr>
        <a:xfrm>
          <a:off x="0" y="0"/>
          <a:ext cx="0" cy="0"/>
          <a:chOff x="0" y="0"/>
          <a:chExt cx="0" cy="0"/>
        </a:xfrm>
      </p:grpSpPr>
      <p:pic>
        <p:nvPicPr>
          <p:cNvPr id="2" name="Image 1" descr="Une image contenant blanc, noir et blanc, monochrome&#10;&#10;Le contenu généré par l’IA peut être incorrect.">
            <a:extLst>
              <a:ext uri="{FF2B5EF4-FFF2-40B4-BE49-F238E27FC236}">
                <a16:creationId xmlns:a16="http://schemas.microsoft.com/office/drawing/2014/main" id="{EBD13A86-E1D9-0A27-38C6-91CBC827DCA7}"/>
              </a:ext>
            </a:extLst>
          </p:cNvPr>
          <p:cNvPicPr>
            <a:picLocks noChangeAspect="1"/>
          </p:cNvPicPr>
          <p:nvPr userDrawn="1"/>
        </p:nvPicPr>
        <p:blipFill>
          <a:blip r:embed="rId2"/>
          <a:srcRect b="76862"/>
          <a:stretch/>
        </p:blipFill>
        <p:spPr>
          <a:xfrm>
            <a:off x="1" y="-1"/>
            <a:ext cx="9913739" cy="1586753"/>
          </a:xfrm>
          <a:prstGeom prst="rect">
            <a:avLst/>
          </a:prstGeom>
        </p:spPr>
      </p:pic>
      <p:sp>
        <p:nvSpPr>
          <p:cNvPr id="11" name="Image 0">
            <a:extLst>
              <a:ext uri="{FF2B5EF4-FFF2-40B4-BE49-F238E27FC236}">
                <a16:creationId xmlns:a16="http://schemas.microsoft.com/office/drawing/2014/main" id="{CD2D664E-6702-6607-A37E-2E996144917C}"/>
              </a:ext>
              <a:ext uri="{C183D7F6-B498-43B3-948B-1728B52AA6E4}">
                <adec:decorative xmlns:adec="http://schemas.microsoft.com/office/drawing/2017/decorative" val="1"/>
              </a:ext>
            </a:extLst>
          </p:cNvPr>
          <p:cNvSpPr/>
          <p:nvPr userDrawn="1"/>
        </p:nvSpPr>
        <p:spPr>
          <a:xfrm>
            <a:off x="-4524" y="-2784"/>
            <a:ext cx="102375" cy="5040000"/>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2"/>
          </a:solidFill>
          <a:ln w="4756" cap="flat">
            <a:noFill/>
            <a:prstDash val="solid"/>
            <a:miter/>
          </a:ln>
        </p:spPr>
        <p:txBody>
          <a:bodyPr rtlCol="0" anchor="ctr">
            <a:noAutofit/>
          </a:bodyPr>
          <a:lstStyle>
            <a:defPPr>
              <a:defRPr lang="fr-FR"/>
            </a:defPPr>
          </a:lstStyle>
          <a:p>
            <a:pPr rtl="0"/>
            <a:endParaRPr lang="fr-FR" sz="1720" dirty="0"/>
          </a:p>
        </p:txBody>
      </p:sp>
      <p:sp>
        <p:nvSpPr>
          <p:cNvPr id="6" name="Espace réservé du contenu 3">
            <a:extLst>
              <a:ext uri="{FF2B5EF4-FFF2-40B4-BE49-F238E27FC236}">
                <a16:creationId xmlns:a16="http://schemas.microsoft.com/office/drawing/2014/main" id="{B20F5EA7-881C-8FB7-EAC9-89C8F2E5865C}"/>
              </a:ext>
            </a:extLst>
          </p:cNvPr>
          <p:cNvSpPr>
            <a:spLocks noGrp="1"/>
          </p:cNvSpPr>
          <p:nvPr>
            <p:ph sz="half" idx="2" hasCustomPrompt="1"/>
          </p:nvPr>
        </p:nvSpPr>
        <p:spPr>
          <a:xfrm>
            <a:off x="749962" y="2018581"/>
            <a:ext cx="3564216" cy="3782146"/>
          </a:xfrm>
        </p:spPr>
        <p:txBody>
          <a:bodyPr lIns="91440" tIns="0" rIns="91440" bIns="0" rtlCol="0">
            <a:normAutofit/>
          </a:bodyPr>
          <a:lstStyle>
            <a:lvl1pPr marL="0" indent="0">
              <a:spcBef>
                <a:spcPts val="813"/>
              </a:spcBef>
              <a:buNone/>
              <a:defRPr lang="fr-FR" sz="1138"/>
            </a:lvl1pPr>
            <a:lvl2pPr>
              <a:spcBef>
                <a:spcPts val="813"/>
              </a:spcBef>
              <a:defRPr lang="fr-FR" sz="1138"/>
            </a:lvl2pPr>
            <a:lvl3pPr>
              <a:spcBef>
                <a:spcPts val="813"/>
              </a:spcBef>
              <a:defRPr lang="fr-FR" sz="1138"/>
            </a:lvl3pPr>
            <a:lvl4pPr>
              <a:spcBef>
                <a:spcPts val="813"/>
              </a:spcBef>
              <a:defRPr lang="fr-FR" sz="1138"/>
            </a:lvl4pPr>
            <a:lvl5pPr>
              <a:spcBef>
                <a:spcPts val="813"/>
              </a:spcBef>
              <a:defRPr lang="fr-FR" sz="1138"/>
            </a:lvl5pPr>
          </a:lstStyle>
          <a:p>
            <a:pPr lvl="0" rtl="0"/>
            <a:r>
              <a:rPr lang="fr-FR" dirty="0"/>
              <a:t>Cliquer pour ajouter du texte</a:t>
            </a:r>
          </a:p>
          <a:p>
            <a:pPr lvl="1" rtl="0"/>
            <a:r>
              <a:rPr lang="fr-FR" dirty="0"/>
              <a:t>Deuxième niveau</a:t>
            </a:r>
          </a:p>
          <a:p>
            <a:pPr lvl="2" rtl="0"/>
            <a:r>
              <a:rPr lang="fr-FR" dirty="0"/>
              <a:t>Troisième niveau</a:t>
            </a:r>
          </a:p>
          <a:p>
            <a:pPr lvl="3" rtl="0"/>
            <a:r>
              <a:rPr lang="fr-FR" dirty="0"/>
              <a:t>Quatrième niveau</a:t>
            </a:r>
          </a:p>
          <a:p>
            <a:pPr lvl="4" rtl="0"/>
            <a:r>
              <a:rPr lang="fr-FR" dirty="0"/>
              <a:t>Cinquième niveau</a:t>
            </a:r>
          </a:p>
        </p:txBody>
      </p:sp>
      <p:sp>
        <p:nvSpPr>
          <p:cNvPr id="7" name="Titre 1">
            <a:extLst>
              <a:ext uri="{FF2B5EF4-FFF2-40B4-BE49-F238E27FC236}">
                <a16:creationId xmlns:a16="http://schemas.microsoft.com/office/drawing/2014/main" id="{F7C2099B-6DD2-75CB-CAE8-DC9589E7EBF6}"/>
              </a:ext>
            </a:extLst>
          </p:cNvPr>
          <p:cNvSpPr>
            <a:spLocks noGrp="1"/>
          </p:cNvSpPr>
          <p:nvPr>
            <p:ph type="title" hasCustomPrompt="1"/>
          </p:nvPr>
        </p:nvSpPr>
        <p:spPr>
          <a:xfrm>
            <a:off x="749959" y="539692"/>
            <a:ext cx="8533688" cy="676635"/>
          </a:xfrm>
        </p:spPr>
        <p:txBody>
          <a:bodyPr lIns="91440" tIns="0" rIns="91440" bIns="0" rtlCol="0" anchor="t" anchorCtr="0">
            <a:noAutofit/>
          </a:bodyPr>
          <a:lstStyle>
            <a:lvl1pPr algn="l">
              <a:lnSpc>
                <a:spcPct val="100000"/>
              </a:lnSpc>
              <a:defRPr lang="fr-FR" sz="2925" b="1">
                <a:latin typeface="+mj-lt"/>
                <a:cs typeface="Arial" panose="020B0604020202020204" pitchFamily="34" charset="0"/>
              </a:defRPr>
            </a:lvl1pPr>
          </a:lstStyle>
          <a:p>
            <a:pPr rtl="0"/>
            <a:r>
              <a:rPr lang="fr-FR" dirty="0"/>
              <a:t>Problématisation</a:t>
            </a:r>
          </a:p>
        </p:txBody>
      </p:sp>
      <p:sp>
        <p:nvSpPr>
          <p:cNvPr id="5" name="Espace réservé du graphique 4">
            <a:extLst>
              <a:ext uri="{FF2B5EF4-FFF2-40B4-BE49-F238E27FC236}">
                <a16:creationId xmlns:a16="http://schemas.microsoft.com/office/drawing/2014/main" id="{760A8C9D-DF1E-C70A-FC75-EA7C7BC3DE15}"/>
              </a:ext>
            </a:extLst>
          </p:cNvPr>
          <p:cNvSpPr>
            <a:spLocks noGrp="1"/>
          </p:cNvSpPr>
          <p:nvPr>
            <p:ph type="chart" sz="quarter" idx="10" hasCustomPrompt="1"/>
          </p:nvPr>
        </p:nvSpPr>
        <p:spPr>
          <a:xfrm>
            <a:off x="4719541" y="2018578"/>
            <a:ext cx="4563467" cy="3782147"/>
          </a:xfrm>
        </p:spPr>
        <p:txBody>
          <a:bodyPr>
            <a:normAutofit/>
          </a:bodyPr>
          <a:lstStyle>
            <a:lvl1pPr marL="0" indent="0" algn="ctr">
              <a:buNone/>
              <a:defRPr sz="1138"/>
            </a:lvl1pPr>
          </a:lstStyle>
          <a:p>
            <a:r>
              <a:rPr lang="fr-FR" dirty="0"/>
              <a:t>Insérez ici votre graphique</a:t>
            </a:r>
          </a:p>
        </p:txBody>
      </p:sp>
    </p:spTree>
    <p:extLst>
      <p:ext uri="{BB962C8B-B14F-4D97-AF65-F5344CB8AC3E}">
        <p14:creationId xmlns:p14="http://schemas.microsoft.com/office/powerpoint/2010/main" val="3116296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 Formalisme invention">
    <p:spTree>
      <p:nvGrpSpPr>
        <p:cNvPr id="1" name=""/>
        <p:cNvGrpSpPr/>
        <p:nvPr/>
      </p:nvGrpSpPr>
      <p:grpSpPr>
        <a:xfrm>
          <a:off x="0" y="0"/>
          <a:ext cx="0" cy="0"/>
          <a:chOff x="0" y="0"/>
          <a:chExt cx="0" cy="0"/>
        </a:xfrm>
      </p:grpSpPr>
      <p:sp>
        <p:nvSpPr>
          <p:cNvPr id="23" name="Espace réservé du contenu 3">
            <a:extLst>
              <a:ext uri="{FF2B5EF4-FFF2-40B4-BE49-F238E27FC236}">
                <a16:creationId xmlns:a16="http://schemas.microsoft.com/office/drawing/2014/main" id="{6FF02D51-6992-3FED-2A19-92E5AC564CF4}"/>
              </a:ext>
            </a:extLst>
          </p:cNvPr>
          <p:cNvSpPr>
            <a:spLocks noGrp="1"/>
          </p:cNvSpPr>
          <p:nvPr userDrawn="1">
            <p:ph sz="half" idx="2" hasCustomPrompt="1"/>
          </p:nvPr>
        </p:nvSpPr>
        <p:spPr>
          <a:xfrm>
            <a:off x="742952" y="1768416"/>
            <a:ext cx="2667534" cy="4254950"/>
          </a:xfrm>
        </p:spPr>
        <p:txBody>
          <a:bodyPr lIns="91440" tIns="0" rIns="91440" bIns="0" rtlCol="0">
            <a:normAutofit/>
          </a:bodyPr>
          <a:lstStyle>
            <a:lvl1pPr marL="0" indent="0">
              <a:spcBef>
                <a:spcPts val="813"/>
              </a:spcBef>
              <a:buNone/>
              <a:defRPr lang="fr-FR" sz="1138"/>
            </a:lvl1pPr>
            <a:lvl2pPr marL="230319" indent="-230319">
              <a:spcBef>
                <a:spcPts val="813"/>
              </a:spcBef>
              <a:defRPr lang="fr-FR" sz="1138"/>
            </a:lvl2pPr>
            <a:lvl3pPr marL="230319" indent="-230319">
              <a:spcBef>
                <a:spcPts val="813"/>
              </a:spcBef>
              <a:defRPr lang="fr-FR" sz="1138"/>
            </a:lvl3pPr>
            <a:lvl4pPr marL="230319" indent="-230319">
              <a:spcBef>
                <a:spcPts val="813"/>
              </a:spcBef>
              <a:defRPr lang="fr-FR" sz="1138"/>
            </a:lvl4pPr>
            <a:lvl5pPr marL="230319" indent="-230319">
              <a:spcBef>
                <a:spcPts val="813"/>
              </a:spcBef>
              <a:defRPr lang="fr-FR" sz="1138"/>
            </a:lvl5pPr>
          </a:lstStyle>
          <a:p>
            <a:pPr lvl="0" rtl="0"/>
            <a:r>
              <a:rPr lang="fr-FR" dirty="0"/>
              <a:t>Cliquer pour ajouter du texte</a:t>
            </a:r>
          </a:p>
          <a:p>
            <a:pPr lvl="1" rtl="0"/>
            <a:r>
              <a:rPr lang="fr-FR" dirty="0"/>
              <a:t>Deuxième niveau</a:t>
            </a:r>
          </a:p>
          <a:p>
            <a:pPr lvl="2" rtl="0"/>
            <a:r>
              <a:rPr lang="fr-FR" dirty="0"/>
              <a:t>Troisième niveau</a:t>
            </a:r>
          </a:p>
          <a:p>
            <a:pPr lvl="3" rtl="0"/>
            <a:r>
              <a:rPr lang="fr-FR" dirty="0"/>
              <a:t>Quatrième niveau</a:t>
            </a:r>
          </a:p>
          <a:p>
            <a:pPr lvl="4" rtl="0"/>
            <a:r>
              <a:rPr lang="fr-FR" dirty="0"/>
              <a:t>Cinquième niveau</a:t>
            </a:r>
          </a:p>
        </p:txBody>
      </p:sp>
      <p:sp>
        <p:nvSpPr>
          <p:cNvPr id="25" name="Espace réservé du contenu 5">
            <a:extLst>
              <a:ext uri="{FF2B5EF4-FFF2-40B4-BE49-F238E27FC236}">
                <a16:creationId xmlns:a16="http://schemas.microsoft.com/office/drawing/2014/main" id="{C2762372-3C12-61F8-F131-E4C08A2B1735}"/>
              </a:ext>
            </a:extLst>
          </p:cNvPr>
          <p:cNvSpPr>
            <a:spLocks noGrp="1"/>
          </p:cNvSpPr>
          <p:nvPr userDrawn="1">
            <p:ph sz="quarter" idx="4" hasCustomPrompt="1"/>
          </p:nvPr>
        </p:nvSpPr>
        <p:spPr>
          <a:xfrm>
            <a:off x="3885504" y="1768419"/>
            <a:ext cx="5398143" cy="4254949"/>
          </a:xfrm>
        </p:spPr>
        <p:txBody>
          <a:bodyPr lIns="91440" tIns="0" rIns="91440" bIns="0" rtlCol="0">
            <a:normAutofit/>
          </a:bodyPr>
          <a:lstStyle>
            <a:lvl1pPr marL="0" indent="0">
              <a:spcBef>
                <a:spcPts val="813"/>
              </a:spcBef>
              <a:buNone/>
              <a:defRPr lang="fr-FR" sz="1138"/>
            </a:lvl1pPr>
            <a:lvl2pPr marL="230319" indent="-230319">
              <a:spcBef>
                <a:spcPts val="813"/>
              </a:spcBef>
              <a:defRPr lang="fr-FR" sz="1138"/>
            </a:lvl2pPr>
            <a:lvl3pPr marL="230319" indent="-230319">
              <a:spcBef>
                <a:spcPts val="813"/>
              </a:spcBef>
              <a:defRPr lang="fr-FR" sz="1138"/>
            </a:lvl3pPr>
            <a:lvl4pPr marL="230319" indent="-230319">
              <a:spcBef>
                <a:spcPts val="813"/>
              </a:spcBef>
              <a:defRPr lang="fr-FR" sz="1138"/>
            </a:lvl4pPr>
            <a:lvl5pPr marL="230319" indent="-230319">
              <a:spcBef>
                <a:spcPts val="813"/>
              </a:spcBef>
              <a:defRPr lang="fr-FR" sz="1138"/>
            </a:lvl5pPr>
          </a:lstStyle>
          <a:p>
            <a:pPr lvl="0" rtl="0"/>
            <a:r>
              <a:rPr lang="fr-FR" dirty="0"/>
              <a:t>Cliquer pour ajouter du texte</a:t>
            </a:r>
          </a:p>
          <a:p>
            <a:pPr lvl="1" rtl="0"/>
            <a:r>
              <a:rPr lang="fr-FR" dirty="0"/>
              <a:t>Deuxième niveau</a:t>
            </a:r>
          </a:p>
          <a:p>
            <a:pPr lvl="2" rtl="0"/>
            <a:r>
              <a:rPr lang="fr-FR" dirty="0"/>
              <a:t>Troisième niveau</a:t>
            </a:r>
          </a:p>
          <a:p>
            <a:pPr lvl="3" rtl="0"/>
            <a:r>
              <a:rPr lang="fr-FR" dirty="0"/>
              <a:t>Quatrième niveau</a:t>
            </a:r>
          </a:p>
          <a:p>
            <a:pPr lvl="4" rtl="0"/>
            <a:r>
              <a:rPr lang="fr-FR" dirty="0"/>
              <a:t>Cinquième niveau</a:t>
            </a:r>
          </a:p>
        </p:txBody>
      </p:sp>
      <p:sp>
        <p:nvSpPr>
          <p:cNvPr id="4" name="Forme en L 3">
            <a:extLst>
              <a:ext uri="{FF2B5EF4-FFF2-40B4-BE49-F238E27FC236}">
                <a16:creationId xmlns:a16="http://schemas.microsoft.com/office/drawing/2014/main" id="{C7747EAB-25AE-EFF3-8F88-23FA55B3FC7D}"/>
              </a:ext>
            </a:extLst>
          </p:cNvPr>
          <p:cNvSpPr/>
          <p:nvPr userDrawn="1"/>
        </p:nvSpPr>
        <p:spPr>
          <a:xfrm rot="16200000" flipH="1">
            <a:off x="9569841" y="34776"/>
            <a:ext cx="370937" cy="301386"/>
          </a:xfrm>
          <a:prstGeom prst="corne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720"/>
          </a:p>
        </p:txBody>
      </p:sp>
      <p:sp>
        <p:nvSpPr>
          <p:cNvPr id="6" name="Titre 1">
            <a:extLst>
              <a:ext uri="{FF2B5EF4-FFF2-40B4-BE49-F238E27FC236}">
                <a16:creationId xmlns:a16="http://schemas.microsoft.com/office/drawing/2014/main" id="{592943B3-D0DD-0913-9965-D29625BDFB12}"/>
              </a:ext>
            </a:extLst>
          </p:cNvPr>
          <p:cNvSpPr>
            <a:spLocks noGrp="1"/>
          </p:cNvSpPr>
          <p:nvPr>
            <p:ph type="title" hasCustomPrompt="1"/>
          </p:nvPr>
        </p:nvSpPr>
        <p:spPr>
          <a:xfrm>
            <a:off x="749959" y="539692"/>
            <a:ext cx="8533688" cy="676635"/>
          </a:xfrm>
        </p:spPr>
        <p:txBody>
          <a:bodyPr lIns="91440" tIns="0" rIns="91440" bIns="0" rtlCol="0" anchor="t" anchorCtr="0">
            <a:noAutofit/>
          </a:bodyPr>
          <a:lstStyle>
            <a:lvl1pPr algn="l">
              <a:lnSpc>
                <a:spcPct val="100000"/>
              </a:lnSpc>
              <a:defRPr lang="fr-FR" sz="2925" b="1">
                <a:solidFill>
                  <a:schemeClr val="accent4"/>
                </a:solidFill>
                <a:latin typeface="+mj-lt"/>
                <a:cs typeface="Arial" panose="020B0604020202020204" pitchFamily="34" charset="0"/>
              </a:defRPr>
            </a:lvl1pPr>
          </a:lstStyle>
          <a:p>
            <a:pPr rtl="0"/>
            <a:r>
              <a:rPr lang="fr-FR" dirty="0"/>
              <a:t>Invention</a:t>
            </a:r>
          </a:p>
        </p:txBody>
      </p:sp>
      <p:sp>
        <p:nvSpPr>
          <p:cNvPr id="2" name="Espace réservé du numéro de diapositive 5">
            <a:extLst>
              <a:ext uri="{FF2B5EF4-FFF2-40B4-BE49-F238E27FC236}">
                <a16:creationId xmlns:a16="http://schemas.microsoft.com/office/drawing/2014/main" id="{CD261B08-3872-09C1-F17E-B7AB62C47189}"/>
              </a:ext>
            </a:extLst>
          </p:cNvPr>
          <p:cNvSpPr>
            <a:spLocks noGrp="1"/>
          </p:cNvSpPr>
          <p:nvPr>
            <p:ph type="sldNum" sz="quarter" idx="10"/>
          </p:nvPr>
        </p:nvSpPr>
        <p:spPr>
          <a:xfrm>
            <a:off x="132183" y="6369947"/>
            <a:ext cx="395594" cy="244503"/>
          </a:xfrm>
          <a:prstGeom prst="rect">
            <a:avLst/>
          </a:prstGeom>
        </p:spPr>
        <p:txBody>
          <a:bodyPr vert="horz" lIns="91440" tIns="45720" rIns="0" bIns="45720" rtlCol="0" anchor="ctr"/>
          <a:lstStyle>
            <a:lvl1pPr algn="r">
              <a:defRPr lang="fr-FR" sz="975">
                <a:solidFill>
                  <a:schemeClr val="accent6"/>
                </a:solidFill>
                <a:latin typeface="+mn-lt"/>
                <a:cs typeface="Arial" panose="020B0604020202020204" pitchFamily="34" charset="0"/>
              </a:defRPr>
            </a:lvl1pPr>
          </a:lstStyle>
          <a:p>
            <a:pPr rtl="0"/>
            <a:fld id="{48F63A3B-78C7-47BE-AE5E-E10140E04643}" type="slidenum">
              <a:rPr lang="fr-FR" smtClean="0"/>
              <a:pPr/>
              <a:t>‹N°›</a:t>
            </a:fld>
            <a:endParaRPr lang="fr-FR" dirty="0"/>
          </a:p>
        </p:txBody>
      </p:sp>
    </p:spTree>
    <p:extLst>
      <p:ext uri="{BB962C8B-B14F-4D97-AF65-F5344CB8AC3E}">
        <p14:creationId xmlns:p14="http://schemas.microsoft.com/office/powerpoint/2010/main" val="1686733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Titre de partie exemple (intercalaire)">
    <p:spTree>
      <p:nvGrpSpPr>
        <p:cNvPr id="1" name=""/>
        <p:cNvGrpSpPr/>
        <p:nvPr/>
      </p:nvGrpSpPr>
      <p:grpSpPr>
        <a:xfrm>
          <a:off x="0" y="0"/>
          <a:ext cx="0" cy="0"/>
          <a:chOff x="0" y="0"/>
          <a:chExt cx="0" cy="0"/>
        </a:xfrm>
      </p:grpSpPr>
      <p:pic>
        <p:nvPicPr>
          <p:cNvPr id="5" name="Image 4" descr="Une image contenant blanc, noir et blanc, monochrome&#10;&#10;Le contenu généré par l’IA peut être incorrect.">
            <a:extLst>
              <a:ext uri="{FF2B5EF4-FFF2-40B4-BE49-F238E27FC236}">
                <a16:creationId xmlns:a16="http://schemas.microsoft.com/office/drawing/2014/main" id="{1710BCED-9F4B-52B2-43AB-D45AD2046174}"/>
              </a:ext>
            </a:extLst>
          </p:cNvPr>
          <p:cNvPicPr>
            <a:picLocks noChangeAspect="1"/>
          </p:cNvPicPr>
          <p:nvPr userDrawn="1"/>
        </p:nvPicPr>
        <p:blipFill>
          <a:blip r:embed="rId2"/>
          <a:stretch>
            <a:fillRect/>
          </a:stretch>
        </p:blipFill>
        <p:spPr>
          <a:xfrm>
            <a:off x="-1" y="0"/>
            <a:ext cx="9913740" cy="6858000"/>
          </a:xfrm>
          <a:prstGeom prst="rect">
            <a:avLst/>
          </a:prstGeom>
        </p:spPr>
      </p:pic>
      <p:sp>
        <p:nvSpPr>
          <p:cNvPr id="2" name="Titre 1"/>
          <p:cNvSpPr>
            <a:spLocks noGrp="1"/>
          </p:cNvSpPr>
          <p:nvPr>
            <p:ph type="ctrTitle" hasCustomPrompt="1"/>
          </p:nvPr>
        </p:nvSpPr>
        <p:spPr>
          <a:xfrm>
            <a:off x="1122503" y="1310562"/>
            <a:ext cx="3776762" cy="3831221"/>
          </a:xfrm>
        </p:spPr>
        <p:txBody>
          <a:bodyPr tIns="0" bIns="0" rtlCol="0" anchor="ctr" anchorCtr="0">
            <a:noAutofit/>
          </a:bodyPr>
          <a:lstStyle>
            <a:lvl1pPr algn="ctr">
              <a:lnSpc>
                <a:spcPct val="100000"/>
              </a:lnSpc>
              <a:defRPr lang="fr-FR" sz="2925"/>
            </a:lvl1pPr>
          </a:lstStyle>
          <a:p>
            <a:pPr rtl="0"/>
            <a:r>
              <a:rPr lang="fr-FR" dirty="0"/>
              <a:t>Cliquez pour ajouter un titre</a:t>
            </a:r>
            <a:br>
              <a:rPr lang="fr-FR" dirty="0"/>
            </a:br>
            <a:r>
              <a:rPr lang="fr-FR" dirty="0"/>
              <a:t>de partie exemple</a:t>
            </a:r>
          </a:p>
        </p:txBody>
      </p:sp>
      <p:sp>
        <p:nvSpPr>
          <p:cNvPr id="3" name="Forme en L 2">
            <a:extLst>
              <a:ext uri="{FF2B5EF4-FFF2-40B4-BE49-F238E27FC236}">
                <a16:creationId xmlns:a16="http://schemas.microsoft.com/office/drawing/2014/main" id="{EBD4053A-DBF0-FC08-044F-2F70BB6AFEFF}"/>
              </a:ext>
            </a:extLst>
          </p:cNvPr>
          <p:cNvSpPr/>
          <p:nvPr userDrawn="1"/>
        </p:nvSpPr>
        <p:spPr>
          <a:xfrm rot="10800000" flipH="1">
            <a:off x="1" y="0"/>
            <a:ext cx="301386" cy="370936"/>
          </a:xfrm>
          <a:prstGeom prst="corner">
            <a:avLst/>
          </a:prstGeom>
          <a:solidFill>
            <a:srgbClr val="00A4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720"/>
          </a:p>
        </p:txBody>
      </p:sp>
      <p:pic>
        <p:nvPicPr>
          <p:cNvPr id="6" name="Image 5" descr="Une image contenant texte, Police, logo, Graphique&#10;&#10;Le contenu généré par l’IA peut être incorrect.">
            <a:extLst>
              <a:ext uri="{FF2B5EF4-FFF2-40B4-BE49-F238E27FC236}">
                <a16:creationId xmlns:a16="http://schemas.microsoft.com/office/drawing/2014/main" id="{8330B5C3-52CB-EB12-7C12-745F4F9C6A98}"/>
              </a:ext>
            </a:extLst>
          </p:cNvPr>
          <p:cNvPicPr>
            <a:picLocks noChangeAspect="1"/>
          </p:cNvPicPr>
          <p:nvPr userDrawn="1"/>
        </p:nvPicPr>
        <p:blipFill>
          <a:blip r:embed="rId3"/>
          <a:stretch>
            <a:fillRect/>
          </a:stretch>
        </p:blipFill>
        <p:spPr>
          <a:xfrm>
            <a:off x="2577691" y="6144441"/>
            <a:ext cx="866389" cy="244503"/>
          </a:xfrm>
          <a:prstGeom prst="rect">
            <a:avLst/>
          </a:prstGeom>
        </p:spPr>
      </p:pic>
      <p:sp>
        <p:nvSpPr>
          <p:cNvPr id="19" name="Espace réservé pour une image  18">
            <a:extLst>
              <a:ext uri="{FF2B5EF4-FFF2-40B4-BE49-F238E27FC236}">
                <a16:creationId xmlns:a16="http://schemas.microsoft.com/office/drawing/2014/main" id="{5E00476C-0892-F7D2-3CFC-6FA918465B83}"/>
              </a:ext>
            </a:extLst>
          </p:cNvPr>
          <p:cNvSpPr>
            <a:spLocks noGrp="1"/>
          </p:cNvSpPr>
          <p:nvPr>
            <p:ph type="pic" sz="quarter" idx="10"/>
          </p:nvPr>
        </p:nvSpPr>
        <p:spPr>
          <a:xfrm>
            <a:off x="5177433" y="-9924"/>
            <a:ext cx="4736306" cy="6867925"/>
          </a:xfrm>
          <a:custGeom>
            <a:avLst/>
            <a:gdLst>
              <a:gd name="connsiteX0" fmla="*/ 2574709 w 6191248"/>
              <a:gd name="connsiteY0" fmla="*/ 0 h 6858002"/>
              <a:gd name="connsiteX1" fmla="*/ 6191248 w 6191248"/>
              <a:gd name="connsiteY1" fmla="*/ 0 h 6858002"/>
              <a:gd name="connsiteX2" fmla="*/ 6191248 w 6191248"/>
              <a:gd name="connsiteY2" fmla="*/ 6858001 h 6858002"/>
              <a:gd name="connsiteX3" fmla="*/ 2707428 w 6191248"/>
              <a:gd name="connsiteY3" fmla="*/ 6858001 h 6858002"/>
              <a:gd name="connsiteX4" fmla="*/ 2707428 w 6191248"/>
              <a:gd name="connsiteY4" fmla="*/ 6858002 h 6858002"/>
              <a:gd name="connsiteX5" fmla="*/ 0 w 6191248"/>
              <a:gd name="connsiteY5" fmla="*/ 6858002 h 6858002"/>
              <a:gd name="connsiteX6" fmla="*/ 902476 w 6191248"/>
              <a:gd name="connsiteY6" fmla="*/ 2 h 6858002"/>
              <a:gd name="connsiteX7" fmla="*/ 2574709 w 6191248"/>
              <a:gd name="connsiteY7" fmla="*/ 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1248" h="6858002">
                <a:moveTo>
                  <a:pt x="2574709" y="0"/>
                </a:moveTo>
                <a:lnTo>
                  <a:pt x="6191248" y="0"/>
                </a:lnTo>
                <a:lnTo>
                  <a:pt x="6191248" y="6858001"/>
                </a:lnTo>
                <a:lnTo>
                  <a:pt x="2707428" y="6858001"/>
                </a:lnTo>
                <a:lnTo>
                  <a:pt x="2707428" y="6858002"/>
                </a:lnTo>
                <a:lnTo>
                  <a:pt x="0" y="6858002"/>
                </a:lnTo>
                <a:lnTo>
                  <a:pt x="902476" y="2"/>
                </a:lnTo>
                <a:lnTo>
                  <a:pt x="2574709" y="2"/>
                </a:lnTo>
                <a:close/>
              </a:path>
            </a:pathLst>
          </a:custGeom>
          <a:solidFill>
            <a:schemeClr val="accent1"/>
          </a:solidFill>
        </p:spPr>
        <p:txBody>
          <a:bodyPr wrap="square">
            <a:noAutofit/>
          </a:bodyPr>
          <a:lstStyle/>
          <a:p>
            <a:endParaRPr lang="fr-FR" dirty="0"/>
          </a:p>
        </p:txBody>
      </p:sp>
      <p:sp>
        <p:nvSpPr>
          <p:cNvPr id="4" name="Espace réservé du numéro de diapositive 5">
            <a:extLst>
              <a:ext uri="{FF2B5EF4-FFF2-40B4-BE49-F238E27FC236}">
                <a16:creationId xmlns:a16="http://schemas.microsoft.com/office/drawing/2014/main" id="{CCB052E9-84B5-660D-3518-9AE557061F97}"/>
              </a:ext>
            </a:extLst>
          </p:cNvPr>
          <p:cNvSpPr>
            <a:spLocks noGrp="1"/>
          </p:cNvSpPr>
          <p:nvPr>
            <p:ph type="sldNum" sz="quarter" idx="4"/>
          </p:nvPr>
        </p:nvSpPr>
        <p:spPr>
          <a:xfrm>
            <a:off x="132183" y="6369947"/>
            <a:ext cx="395594" cy="244503"/>
          </a:xfrm>
          <a:prstGeom prst="rect">
            <a:avLst/>
          </a:prstGeom>
        </p:spPr>
        <p:txBody>
          <a:bodyPr vert="horz" lIns="91440" tIns="45720" rIns="0" bIns="45720" rtlCol="0" anchor="ctr"/>
          <a:lstStyle>
            <a:lvl1pPr algn="r">
              <a:defRPr lang="fr-FR" sz="975">
                <a:solidFill>
                  <a:schemeClr val="accent6"/>
                </a:solidFill>
                <a:latin typeface="+mn-lt"/>
                <a:cs typeface="Arial" panose="020B0604020202020204" pitchFamily="34" charset="0"/>
              </a:defRPr>
            </a:lvl1pPr>
          </a:lstStyle>
          <a:p>
            <a:pPr rtl="0"/>
            <a:fld id="{48F63A3B-78C7-47BE-AE5E-E10140E04643}" type="slidenum">
              <a:rPr lang="fr-FR" smtClean="0"/>
              <a:pPr/>
              <a:t>‹N°›</a:t>
            </a:fld>
            <a:endParaRPr lang="fr-FR" dirty="0"/>
          </a:p>
        </p:txBody>
      </p:sp>
    </p:spTree>
    <p:extLst>
      <p:ext uri="{BB962C8B-B14F-4D97-AF65-F5344CB8AC3E}">
        <p14:creationId xmlns:p14="http://schemas.microsoft.com/office/powerpoint/2010/main" val="22163039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 Historique &amp; droits d'utilisation">
    <p:spTree>
      <p:nvGrpSpPr>
        <p:cNvPr id="1" name=""/>
        <p:cNvGrpSpPr/>
        <p:nvPr/>
      </p:nvGrpSpPr>
      <p:grpSpPr>
        <a:xfrm>
          <a:off x="0" y="0"/>
          <a:ext cx="0" cy="0"/>
          <a:chOff x="0" y="0"/>
          <a:chExt cx="0" cy="0"/>
        </a:xfrm>
      </p:grpSpPr>
      <p:pic>
        <p:nvPicPr>
          <p:cNvPr id="8" name="Image 7" descr="Une image contenant blanc, conception&#10;&#10;Le contenu généré par l’IA peut être incorrect.">
            <a:extLst>
              <a:ext uri="{FF2B5EF4-FFF2-40B4-BE49-F238E27FC236}">
                <a16:creationId xmlns:a16="http://schemas.microsoft.com/office/drawing/2014/main" id="{78AA2810-F982-3739-812D-E966C3331A12}"/>
              </a:ext>
            </a:extLst>
          </p:cNvPr>
          <p:cNvPicPr>
            <a:picLocks noChangeAspect="1"/>
          </p:cNvPicPr>
          <p:nvPr userDrawn="1"/>
        </p:nvPicPr>
        <p:blipFill>
          <a:blip r:embed="rId2"/>
          <a:stretch>
            <a:fillRect/>
          </a:stretch>
        </p:blipFill>
        <p:spPr>
          <a:xfrm>
            <a:off x="0" y="0"/>
            <a:ext cx="9906000" cy="6858000"/>
          </a:xfrm>
          <a:prstGeom prst="rect">
            <a:avLst/>
          </a:prstGeom>
        </p:spPr>
      </p:pic>
      <p:sp>
        <p:nvSpPr>
          <p:cNvPr id="6" name="Sous-titre 2">
            <a:extLst>
              <a:ext uri="{FF2B5EF4-FFF2-40B4-BE49-F238E27FC236}">
                <a16:creationId xmlns:a16="http://schemas.microsoft.com/office/drawing/2014/main" id="{86F10CB4-CF79-A942-DA9C-04CBB7C89DC3}"/>
              </a:ext>
            </a:extLst>
          </p:cNvPr>
          <p:cNvSpPr>
            <a:spLocks noGrp="1"/>
          </p:cNvSpPr>
          <p:nvPr>
            <p:ph type="subTitle" idx="1" hasCustomPrompt="1"/>
          </p:nvPr>
        </p:nvSpPr>
        <p:spPr>
          <a:xfrm>
            <a:off x="742951" y="1143003"/>
            <a:ext cx="8540696" cy="1914525"/>
          </a:xfrm>
        </p:spPr>
        <p:txBody>
          <a:bodyPr lIns="91440" tIns="0" rIns="91440" bIns="0" rtlCol="0" anchor="t" anchorCtr="0">
            <a:normAutofit/>
          </a:bodyPr>
          <a:lstStyle>
            <a:lvl1pPr marL="0" indent="0" algn="l">
              <a:spcBef>
                <a:spcPts val="468"/>
              </a:spcBef>
              <a:buNone/>
              <a:defRPr lang="fr-FR" sz="1056"/>
            </a:lvl1pPr>
            <a:lvl2pPr marL="371482" indent="0" algn="ctr">
              <a:buNone/>
              <a:defRPr lang="fr-FR" sz="1625"/>
            </a:lvl2pPr>
            <a:lvl3pPr marL="742965" indent="0" algn="ctr">
              <a:buNone/>
              <a:defRPr lang="fr-FR" sz="1463"/>
            </a:lvl3pPr>
            <a:lvl4pPr marL="1114447" indent="0" algn="ctr">
              <a:buNone/>
              <a:defRPr lang="fr-FR" sz="1300"/>
            </a:lvl4pPr>
            <a:lvl5pPr marL="1485930" indent="0" algn="ctr">
              <a:buNone/>
              <a:defRPr lang="fr-FR" sz="1300"/>
            </a:lvl5pPr>
            <a:lvl6pPr marL="1857412" indent="0" algn="ctr">
              <a:buNone/>
              <a:defRPr lang="fr-FR" sz="1300"/>
            </a:lvl6pPr>
            <a:lvl7pPr marL="2228895" indent="0" algn="ctr">
              <a:buNone/>
              <a:defRPr lang="fr-FR" sz="1300"/>
            </a:lvl7pPr>
            <a:lvl8pPr marL="2600377" indent="0" algn="ctr">
              <a:buNone/>
              <a:defRPr lang="fr-FR" sz="1300"/>
            </a:lvl8pPr>
            <a:lvl9pPr marL="2971859" indent="0" algn="ctr">
              <a:buNone/>
              <a:defRPr lang="fr-FR" sz="1300"/>
            </a:lvl9pPr>
          </a:lstStyle>
          <a:p>
            <a:pPr rtl="0"/>
            <a:r>
              <a:rPr lang="fr-FR" dirty="0"/>
              <a:t>Cliquez pour ajouter l’historique</a:t>
            </a:r>
          </a:p>
        </p:txBody>
      </p:sp>
      <p:sp>
        <p:nvSpPr>
          <p:cNvPr id="4" name="Titre 1">
            <a:extLst>
              <a:ext uri="{FF2B5EF4-FFF2-40B4-BE49-F238E27FC236}">
                <a16:creationId xmlns:a16="http://schemas.microsoft.com/office/drawing/2014/main" id="{5F7D04B0-672C-42FC-4377-5469E0AA144E}"/>
              </a:ext>
            </a:extLst>
          </p:cNvPr>
          <p:cNvSpPr>
            <a:spLocks noGrp="1"/>
          </p:cNvSpPr>
          <p:nvPr>
            <p:ph type="title" hasCustomPrompt="1"/>
          </p:nvPr>
        </p:nvSpPr>
        <p:spPr>
          <a:xfrm>
            <a:off x="749959" y="539692"/>
            <a:ext cx="8533688" cy="527111"/>
          </a:xfrm>
        </p:spPr>
        <p:txBody>
          <a:bodyPr lIns="91440" tIns="0" rIns="91440" bIns="0" rtlCol="0" anchor="t" anchorCtr="0">
            <a:noAutofit/>
          </a:bodyPr>
          <a:lstStyle>
            <a:lvl1pPr algn="l">
              <a:lnSpc>
                <a:spcPct val="100000"/>
              </a:lnSpc>
              <a:defRPr lang="fr-FR" sz="1950" b="1">
                <a:solidFill>
                  <a:schemeClr val="accent2"/>
                </a:solidFill>
                <a:latin typeface="+mj-lt"/>
                <a:cs typeface="Arial" panose="020B0604020202020204" pitchFamily="34" charset="0"/>
              </a:defRPr>
            </a:lvl1pPr>
          </a:lstStyle>
          <a:p>
            <a:pPr rtl="0"/>
            <a:r>
              <a:rPr lang="fr-FR" dirty="0"/>
              <a:t>Journal de fabrication de l’outil</a:t>
            </a:r>
          </a:p>
        </p:txBody>
      </p:sp>
      <p:sp>
        <p:nvSpPr>
          <p:cNvPr id="5" name="Forme en L 4">
            <a:extLst>
              <a:ext uri="{FF2B5EF4-FFF2-40B4-BE49-F238E27FC236}">
                <a16:creationId xmlns:a16="http://schemas.microsoft.com/office/drawing/2014/main" id="{6FD97C67-4AFB-D2E8-CCD2-42CA1BD43CCD}"/>
              </a:ext>
            </a:extLst>
          </p:cNvPr>
          <p:cNvSpPr/>
          <p:nvPr userDrawn="1"/>
        </p:nvSpPr>
        <p:spPr>
          <a:xfrm rot="5400000" flipH="1">
            <a:off x="-34776" y="6521839"/>
            <a:ext cx="370937" cy="301386"/>
          </a:xfrm>
          <a:prstGeom prst="corne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720"/>
          </a:p>
        </p:txBody>
      </p:sp>
      <p:sp>
        <p:nvSpPr>
          <p:cNvPr id="10" name="Espace réservé du texte 9">
            <a:extLst>
              <a:ext uri="{FF2B5EF4-FFF2-40B4-BE49-F238E27FC236}">
                <a16:creationId xmlns:a16="http://schemas.microsoft.com/office/drawing/2014/main" id="{89403B81-A178-0D8F-C387-DDA605BC94E2}"/>
              </a:ext>
            </a:extLst>
          </p:cNvPr>
          <p:cNvSpPr>
            <a:spLocks noGrp="1"/>
          </p:cNvSpPr>
          <p:nvPr>
            <p:ph type="body" sz="quarter" idx="10"/>
          </p:nvPr>
        </p:nvSpPr>
        <p:spPr>
          <a:xfrm>
            <a:off x="1764508" y="3924300"/>
            <a:ext cx="7519141" cy="476250"/>
          </a:xfrm>
        </p:spPr>
        <p:txBody>
          <a:bodyPr>
            <a:normAutofit/>
          </a:bodyPr>
          <a:lstStyle>
            <a:lvl1pPr marL="0" indent="0">
              <a:buNone/>
              <a:defRPr sz="894"/>
            </a:lvl1pPr>
          </a:lstStyle>
          <a:p>
            <a:pPr lvl="0"/>
            <a:r>
              <a:rPr lang="fr-FR" dirty="0"/>
              <a:t>Cliquez pour modifier les styles du texte du masque</a:t>
            </a:r>
          </a:p>
        </p:txBody>
      </p:sp>
      <p:sp>
        <p:nvSpPr>
          <p:cNvPr id="14" name="Espace réservé du texte 13">
            <a:extLst>
              <a:ext uri="{FF2B5EF4-FFF2-40B4-BE49-F238E27FC236}">
                <a16:creationId xmlns:a16="http://schemas.microsoft.com/office/drawing/2014/main" id="{A0EE502D-20F0-5D73-2FAD-42BF46753D90}"/>
              </a:ext>
            </a:extLst>
          </p:cNvPr>
          <p:cNvSpPr>
            <a:spLocks noGrp="1"/>
          </p:cNvSpPr>
          <p:nvPr>
            <p:ph type="body" sz="quarter" idx="11" hasCustomPrompt="1"/>
          </p:nvPr>
        </p:nvSpPr>
        <p:spPr>
          <a:xfrm>
            <a:off x="749962" y="3190875"/>
            <a:ext cx="8315623" cy="476250"/>
          </a:xfrm>
        </p:spPr>
        <p:txBody>
          <a:bodyPr>
            <a:normAutofit/>
          </a:bodyPr>
          <a:lstStyle>
            <a:lvl1pPr marL="0" indent="0">
              <a:buNone/>
              <a:defRPr sz="1950" b="1">
                <a:solidFill>
                  <a:schemeClr val="accent2"/>
                </a:solidFill>
              </a:defRPr>
            </a:lvl1pPr>
          </a:lstStyle>
          <a:p>
            <a:pPr lvl="0"/>
            <a:r>
              <a:rPr lang="fr-FR" dirty="0"/>
              <a:t>CONDITIONS D’UTILISATION</a:t>
            </a:r>
          </a:p>
        </p:txBody>
      </p:sp>
      <p:sp>
        <p:nvSpPr>
          <p:cNvPr id="2" name="Espace réservé du numéro de diapositive 5">
            <a:extLst>
              <a:ext uri="{FF2B5EF4-FFF2-40B4-BE49-F238E27FC236}">
                <a16:creationId xmlns:a16="http://schemas.microsoft.com/office/drawing/2014/main" id="{837FF88E-3C0A-5516-D116-37CE4A212D5A}"/>
              </a:ext>
            </a:extLst>
          </p:cNvPr>
          <p:cNvSpPr>
            <a:spLocks noGrp="1"/>
          </p:cNvSpPr>
          <p:nvPr>
            <p:ph type="sldNum" sz="quarter" idx="4"/>
          </p:nvPr>
        </p:nvSpPr>
        <p:spPr>
          <a:xfrm>
            <a:off x="132183" y="6369947"/>
            <a:ext cx="395594" cy="244503"/>
          </a:xfrm>
          <a:prstGeom prst="rect">
            <a:avLst/>
          </a:prstGeom>
        </p:spPr>
        <p:txBody>
          <a:bodyPr vert="horz" lIns="91440" tIns="45720" rIns="0" bIns="45720" rtlCol="0" anchor="ctr"/>
          <a:lstStyle>
            <a:lvl1pPr algn="r">
              <a:defRPr lang="fr-FR" sz="975">
                <a:solidFill>
                  <a:schemeClr val="accent6"/>
                </a:solidFill>
                <a:latin typeface="+mn-lt"/>
                <a:cs typeface="Arial" panose="020B0604020202020204" pitchFamily="34" charset="0"/>
              </a:defRPr>
            </a:lvl1pPr>
          </a:lstStyle>
          <a:p>
            <a:pPr rtl="0"/>
            <a:fld id="{48F63A3B-78C7-47BE-AE5E-E10140E04643}" type="slidenum">
              <a:rPr lang="fr-FR" smtClean="0"/>
              <a:pPr/>
              <a:t>‹N°›</a:t>
            </a:fld>
            <a:endParaRPr lang="fr-FR" dirty="0"/>
          </a:p>
        </p:txBody>
      </p:sp>
      <p:pic>
        <p:nvPicPr>
          <p:cNvPr id="11" name="Image 10" descr="Une image contenant texte, Police, logo, Graphique&#10;&#10;Le contenu généré par l’IA peut être incorrect.">
            <a:extLst>
              <a:ext uri="{FF2B5EF4-FFF2-40B4-BE49-F238E27FC236}">
                <a16:creationId xmlns:a16="http://schemas.microsoft.com/office/drawing/2014/main" id="{4F5A5BE2-8FCA-442E-8E13-30EB3B2586F4}"/>
              </a:ext>
            </a:extLst>
          </p:cNvPr>
          <p:cNvPicPr>
            <a:picLocks noChangeAspect="1"/>
          </p:cNvPicPr>
          <p:nvPr userDrawn="1"/>
        </p:nvPicPr>
        <p:blipFill>
          <a:blip r:embed="rId3"/>
          <a:stretch>
            <a:fillRect/>
          </a:stretch>
        </p:blipFill>
        <p:spPr>
          <a:xfrm>
            <a:off x="8918364" y="6347601"/>
            <a:ext cx="648320" cy="176138"/>
          </a:xfrm>
          <a:prstGeom prst="rect">
            <a:avLst/>
          </a:prstGeom>
        </p:spPr>
      </p:pic>
    </p:spTree>
    <p:extLst>
      <p:ext uri="{BB962C8B-B14F-4D97-AF65-F5344CB8AC3E}">
        <p14:creationId xmlns:p14="http://schemas.microsoft.com/office/powerpoint/2010/main" val="742750719"/>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Z- Générique deux colonnes">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76CF4B8-1811-BD21-43A7-560AC4724F3B}"/>
              </a:ext>
              <a:ext uri="{C183D7F6-B498-43B3-948B-1728B52AA6E4}">
                <adec:decorative xmlns:adec="http://schemas.microsoft.com/office/drawing/2017/decorative" val="1"/>
              </a:ext>
            </a:extLst>
          </p:cNvPr>
          <p:cNvSpPr/>
          <p:nvPr userDrawn="1"/>
        </p:nvSpPr>
        <p:spPr>
          <a:xfrm>
            <a:off x="2" y="3"/>
            <a:ext cx="9905999" cy="21240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fr-FR"/>
            </a:defPPr>
          </a:lstStyle>
          <a:p>
            <a:pPr algn="ctr" rtl="0"/>
            <a:endParaRPr lang="fr-FR" sz="366" dirty="0"/>
          </a:p>
        </p:txBody>
      </p:sp>
      <p:sp>
        <p:nvSpPr>
          <p:cNvPr id="34" name="Rectangle 33">
            <a:extLst>
              <a:ext uri="{FF2B5EF4-FFF2-40B4-BE49-F238E27FC236}">
                <a16:creationId xmlns:a16="http://schemas.microsoft.com/office/drawing/2014/main" id="{30B7B4F0-D3BC-63DF-6429-F771BE5A3270}"/>
              </a:ext>
              <a:ext uri="{C183D7F6-B498-43B3-948B-1728B52AA6E4}">
                <adec:decorative xmlns:adec="http://schemas.microsoft.com/office/drawing/2017/decorative" val="1"/>
              </a:ext>
            </a:extLst>
          </p:cNvPr>
          <p:cNvSpPr/>
          <p:nvPr userDrawn="1"/>
        </p:nvSpPr>
        <p:spPr>
          <a:xfrm>
            <a:off x="98127" y="120771"/>
            <a:ext cx="9700403" cy="61438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sz="1300" dirty="0"/>
          </a:p>
        </p:txBody>
      </p:sp>
      <p:sp>
        <p:nvSpPr>
          <p:cNvPr id="14" name="Espace réservé du contenu 5">
            <a:extLst>
              <a:ext uri="{FF2B5EF4-FFF2-40B4-BE49-F238E27FC236}">
                <a16:creationId xmlns:a16="http://schemas.microsoft.com/office/drawing/2014/main" id="{4D6DED8E-165F-59D7-F01C-4EF0446E5FC0}"/>
              </a:ext>
            </a:extLst>
          </p:cNvPr>
          <p:cNvSpPr>
            <a:spLocks noGrp="1"/>
          </p:cNvSpPr>
          <p:nvPr userDrawn="1">
            <p:ph sz="quarter" idx="4" hasCustomPrompt="1"/>
          </p:nvPr>
        </p:nvSpPr>
        <p:spPr>
          <a:xfrm>
            <a:off x="742951" y="1808020"/>
            <a:ext cx="8540696" cy="4321525"/>
          </a:xfrm>
        </p:spPr>
        <p:txBody>
          <a:bodyPr lIns="91440" tIns="91440" rIns="91440" bIns="91440" numCol="2" spcCol="288000" rtlCol="0">
            <a:normAutofit/>
          </a:bodyPr>
          <a:lstStyle>
            <a:lvl1pPr marL="0" indent="0">
              <a:spcBef>
                <a:spcPts val="813"/>
              </a:spcBef>
              <a:buNone/>
              <a:defRPr lang="fr-FR" sz="1138"/>
            </a:lvl1pPr>
            <a:lvl2pPr>
              <a:spcBef>
                <a:spcPts val="813"/>
              </a:spcBef>
              <a:defRPr lang="fr-FR" sz="1463"/>
            </a:lvl2pPr>
            <a:lvl3pPr>
              <a:spcBef>
                <a:spcPts val="813"/>
              </a:spcBef>
              <a:defRPr lang="fr-FR" sz="1463"/>
            </a:lvl3pPr>
            <a:lvl4pPr>
              <a:spcBef>
                <a:spcPts val="813"/>
              </a:spcBef>
              <a:defRPr lang="fr-FR" sz="1463"/>
            </a:lvl4pPr>
            <a:lvl5pPr>
              <a:spcBef>
                <a:spcPts val="813"/>
              </a:spcBef>
              <a:defRPr lang="fr-FR" sz="1463"/>
            </a:lvl5pPr>
          </a:lstStyle>
          <a:p>
            <a:pPr lvl="0" rtl="0"/>
            <a:r>
              <a:rPr lang="fr-FR" dirty="0"/>
              <a:t>Cliquer pour ajouter du texte</a:t>
            </a:r>
          </a:p>
        </p:txBody>
      </p:sp>
      <p:sp>
        <p:nvSpPr>
          <p:cNvPr id="4" name="Titre 1">
            <a:extLst>
              <a:ext uri="{FF2B5EF4-FFF2-40B4-BE49-F238E27FC236}">
                <a16:creationId xmlns:a16="http://schemas.microsoft.com/office/drawing/2014/main" id="{B0DA6A2B-8119-C949-42CB-DD171ED57F59}"/>
              </a:ext>
            </a:extLst>
          </p:cNvPr>
          <p:cNvSpPr>
            <a:spLocks noGrp="1"/>
          </p:cNvSpPr>
          <p:nvPr>
            <p:ph type="title" hasCustomPrompt="1"/>
          </p:nvPr>
        </p:nvSpPr>
        <p:spPr>
          <a:xfrm>
            <a:off x="749959" y="539692"/>
            <a:ext cx="8533688" cy="676635"/>
          </a:xfrm>
        </p:spPr>
        <p:txBody>
          <a:bodyPr lIns="91440" tIns="0" rIns="91440" bIns="0" rtlCol="0" anchor="t" anchorCtr="0">
            <a:noAutofit/>
          </a:bodyPr>
          <a:lstStyle>
            <a:lvl1pPr algn="l">
              <a:lnSpc>
                <a:spcPct val="100000"/>
              </a:lnSpc>
              <a:defRPr lang="fr-FR" sz="2925" b="1">
                <a:latin typeface="+mj-lt"/>
                <a:cs typeface="Arial" panose="020B0604020202020204" pitchFamily="34" charset="0"/>
              </a:defRPr>
            </a:lvl1pPr>
          </a:lstStyle>
          <a:p>
            <a:pPr rtl="0"/>
            <a:r>
              <a:rPr lang="fr-FR" dirty="0"/>
              <a:t>Cliquez pour ajouter un titre</a:t>
            </a:r>
          </a:p>
        </p:txBody>
      </p:sp>
      <p:sp>
        <p:nvSpPr>
          <p:cNvPr id="2" name="Espace réservé du numéro de diapositive 5">
            <a:extLst>
              <a:ext uri="{FF2B5EF4-FFF2-40B4-BE49-F238E27FC236}">
                <a16:creationId xmlns:a16="http://schemas.microsoft.com/office/drawing/2014/main" id="{145FCBA5-46F0-2D69-FAEA-C1CC14BFF482}"/>
              </a:ext>
            </a:extLst>
          </p:cNvPr>
          <p:cNvSpPr>
            <a:spLocks noGrp="1"/>
          </p:cNvSpPr>
          <p:nvPr>
            <p:ph type="sldNum" sz="quarter" idx="10"/>
          </p:nvPr>
        </p:nvSpPr>
        <p:spPr>
          <a:xfrm>
            <a:off x="132183" y="6369947"/>
            <a:ext cx="395594" cy="244503"/>
          </a:xfrm>
          <a:prstGeom prst="rect">
            <a:avLst/>
          </a:prstGeom>
        </p:spPr>
        <p:txBody>
          <a:bodyPr vert="horz" lIns="91440" tIns="45720" rIns="0" bIns="45720" rtlCol="0" anchor="ctr"/>
          <a:lstStyle>
            <a:lvl1pPr algn="r">
              <a:defRPr lang="fr-FR" sz="975">
                <a:solidFill>
                  <a:schemeClr val="accent6"/>
                </a:solidFill>
                <a:latin typeface="+mn-lt"/>
                <a:cs typeface="Arial" panose="020B0604020202020204" pitchFamily="34" charset="0"/>
              </a:defRPr>
            </a:lvl1pPr>
          </a:lstStyle>
          <a:p>
            <a:pPr rtl="0"/>
            <a:fld id="{48F63A3B-78C7-47BE-AE5E-E10140E04643}" type="slidenum">
              <a:rPr lang="fr-FR" smtClean="0"/>
              <a:pPr/>
              <a:t>‹N°›</a:t>
            </a:fld>
            <a:endParaRPr lang="fr-FR" dirty="0"/>
          </a:p>
        </p:txBody>
      </p:sp>
    </p:spTree>
    <p:extLst>
      <p:ext uri="{BB962C8B-B14F-4D97-AF65-F5344CB8AC3E}">
        <p14:creationId xmlns:p14="http://schemas.microsoft.com/office/powerpoint/2010/main" val="2767508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Sommaire 1">
    <p:spTree>
      <p:nvGrpSpPr>
        <p:cNvPr id="1" name=""/>
        <p:cNvGrpSpPr/>
        <p:nvPr/>
      </p:nvGrpSpPr>
      <p:grpSpPr>
        <a:xfrm>
          <a:off x="0" y="0"/>
          <a:ext cx="0" cy="0"/>
          <a:chOff x="0" y="0"/>
          <a:chExt cx="0" cy="0"/>
        </a:xfrm>
      </p:grpSpPr>
      <p:pic>
        <p:nvPicPr>
          <p:cNvPr id="5" name="Image 4" descr="Une image contenant blanc, conception&#10;&#10;Le contenu généré par l’IA peut être incorrect.">
            <a:extLst>
              <a:ext uri="{FF2B5EF4-FFF2-40B4-BE49-F238E27FC236}">
                <a16:creationId xmlns:a16="http://schemas.microsoft.com/office/drawing/2014/main" id="{A4D7602B-BE5F-11C7-138E-1B1426EA719B}"/>
              </a:ext>
            </a:extLst>
          </p:cNvPr>
          <p:cNvPicPr>
            <a:picLocks noChangeAspect="1"/>
          </p:cNvPicPr>
          <p:nvPr userDrawn="1"/>
        </p:nvPicPr>
        <p:blipFill>
          <a:blip r:embed="rId2"/>
          <a:stretch>
            <a:fillRect/>
          </a:stretch>
        </p:blipFill>
        <p:spPr>
          <a:xfrm>
            <a:off x="0" y="0"/>
            <a:ext cx="9906000" cy="6858000"/>
          </a:xfrm>
          <a:prstGeom prst="rect">
            <a:avLst/>
          </a:prstGeom>
        </p:spPr>
      </p:pic>
      <p:sp>
        <p:nvSpPr>
          <p:cNvPr id="2" name="Titre 1">
            <a:extLst>
              <a:ext uri="{FF2B5EF4-FFF2-40B4-BE49-F238E27FC236}">
                <a16:creationId xmlns:a16="http://schemas.microsoft.com/office/drawing/2014/main" id="{9A1CFBBA-B680-A6A7-3C4B-5FEAC4253283}"/>
              </a:ext>
            </a:extLst>
          </p:cNvPr>
          <p:cNvSpPr>
            <a:spLocks noGrp="1"/>
          </p:cNvSpPr>
          <p:nvPr>
            <p:ph type="title" hasCustomPrompt="1"/>
          </p:nvPr>
        </p:nvSpPr>
        <p:spPr>
          <a:xfrm>
            <a:off x="742949" y="1057275"/>
            <a:ext cx="4542830" cy="668008"/>
          </a:xfrm>
        </p:spPr>
        <p:txBody>
          <a:bodyPr tIns="0" bIns="0" rtlCol="0" anchor="t" anchorCtr="0">
            <a:noAutofit/>
          </a:bodyPr>
          <a:lstStyle>
            <a:lvl1pPr algn="l">
              <a:lnSpc>
                <a:spcPct val="100000"/>
              </a:lnSpc>
              <a:defRPr lang="fr-FR" sz="2925"/>
            </a:lvl1pPr>
          </a:lstStyle>
          <a:p>
            <a:pPr rtl="0"/>
            <a:r>
              <a:rPr lang="fr-FR" dirty="0" err="1"/>
              <a:t>sOMMAIRE</a:t>
            </a:r>
            <a:endParaRPr lang="fr-FR" dirty="0"/>
          </a:p>
        </p:txBody>
      </p:sp>
      <p:sp>
        <p:nvSpPr>
          <p:cNvPr id="13" name="Espace réservé du contenu 2">
            <a:extLst>
              <a:ext uri="{FF2B5EF4-FFF2-40B4-BE49-F238E27FC236}">
                <a16:creationId xmlns:a16="http://schemas.microsoft.com/office/drawing/2014/main" id="{72386C43-DD10-E892-08AD-D6F4AE9617DD}"/>
              </a:ext>
            </a:extLst>
          </p:cNvPr>
          <p:cNvSpPr>
            <a:spLocks noGrp="1"/>
          </p:cNvSpPr>
          <p:nvPr>
            <p:ph idx="1" hasCustomPrompt="1"/>
          </p:nvPr>
        </p:nvSpPr>
        <p:spPr>
          <a:xfrm>
            <a:off x="1927028" y="2137342"/>
            <a:ext cx="4542830" cy="4210259"/>
          </a:xfrm>
        </p:spPr>
        <p:txBody>
          <a:bodyPr lIns="91440" tIns="0" rIns="91440" bIns="0" rtlCol="0">
            <a:noAutofit/>
          </a:bodyPr>
          <a:lstStyle>
            <a:lvl1pPr marL="278612" indent="-278612">
              <a:lnSpc>
                <a:spcPct val="120000"/>
              </a:lnSpc>
              <a:spcBef>
                <a:spcPts val="0"/>
              </a:spcBef>
              <a:buFont typeface="+mj-lt"/>
              <a:buAutoNum type="arabicPeriod"/>
              <a:defRPr lang="fr-FR" sz="1138" b="1">
                <a:solidFill>
                  <a:schemeClr val="accent2"/>
                </a:solidFill>
              </a:defRPr>
            </a:lvl1pPr>
            <a:lvl2pPr marL="282327">
              <a:lnSpc>
                <a:spcPct val="120000"/>
              </a:lnSpc>
              <a:spcBef>
                <a:spcPts val="0"/>
              </a:spcBef>
              <a:defRPr lang="fr-FR" sz="894"/>
            </a:lvl2pPr>
            <a:lvl3pPr marL="557224">
              <a:lnSpc>
                <a:spcPct val="120000"/>
              </a:lnSpc>
              <a:spcBef>
                <a:spcPts val="0"/>
              </a:spcBef>
              <a:defRPr lang="fr-FR" sz="731"/>
            </a:lvl3pPr>
          </a:lstStyle>
          <a:p>
            <a:pPr lvl="0" rtl="0"/>
            <a:r>
              <a:rPr lang="fr-FR" dirty="0"/>
              <a:t>Cliquer pour ajouter du texte</a:t>
            </a:r>
          </a:p>
          <a:p>
            <a:pPr lvl="1" rtl="0"/>
            <a:r>
              <a:rPr lang="fr-FR" dirty="0"/>
              <a:t>Deuxième niveau</a:t>
            </a:r>
          </a:p>
          <a:p>
            <a:pPr lvl="2" rtl="0"/>
            <a:r>
              <a:rPr lang="fr-FR" dirty="0"/>
              <a:t>Troisième niveau</a:t>
            </a:r>
          </a:p>
        </p:txBody>
      </p:sp>
      <p:sp>
        <p:nvSpPr>
          <p:cNvPr id="4" name="Forme en L 3">
            <a:extLst>
              <a:ext uri="{FF2B5EF4-FFF2-40B4-BE49-F238E27FC236}">
                <a16:creationId xmlns:a16="http://schemas.microsoft.com/office/drawing/2014/main" id="{3BEAB106-743E-CD8F-4963-74BA883663F2}"/>
              </a:ext>
            </a:extLst>
          </p:cNvPr>
          <p:cNvSpPr/>
          <p:nvPr userDrawn="1"/>
        </p:nvSpPr>
        <p:spPr>
          <a:xfrm rot="10800000" flipH="1">
            <a:off x="1" y="0"/>
            <a:ext cx="301386" cy="370936"/>
          </a:xfrm>
          <a:prstGeom prst="corne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720"/>
          </a:p>
        </p:txBody>
      </p:sp>
      <p:sp>
        <p:nvSpPr>
          <p:cNvPr id="12" name="Forme en L 11">
            <a:extLst>
              <a:ext uri="{FF2B5EF4-FFF2-40B4-BE49-F238E27FC236}">
                <a16:creationId xmlns:a16="http://schemas.microsoft.com/office/drawing/2014/main" id="{BE6116F5-97B9-88EA-7643-3D1FA402AA9F}"/>
              </a:ext>
            </a:extLst>
          </p:cNvPr>
          <p:cNvSpPr/>
          <p:nvPr userDrawn="1"/>
        </p:nvSpPr>
        <p:spPr>
          <a:xfrm rot="16200000" flipH="1">
            <a:off x="7139699" y="2938630"/>
            <a:ext cx="1173746" cy="953666"/>
          </a:xfrm>
          <a:prstGeom prst="corner">
            <a:avLst/>
          </a:prstGeom>
          <a:solidFill>
            <a:schemeClr val="accent2">
              <a:alpha val="2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720"/>
          </a:p>
        </p:txBody>
      </p:sp>
      <p:sp>
        <p:nvSpPr>
          <p:cNvPr id="15" name="Forme en L 14">
            <a:extLst>
              <a:ext uri="{FF2B5EF4-FFF2-40B4-BE49-F238E27FC236}">
                <a16:creationId xmlns:a16="http://schemas.microsoft.com/office/drawing/2014/main" id="{ACD439A2-763E-9816-84B2-A1B478A912CE}"/>
              </a:ext>
            </a:extLst>
          </p:cNvPr>
          <p:cNvSpPr/>
          <p:nvPr userDrawn="1"/>
        </p:nvSpPr>
        <p:spPr>
          <a:xfrm rot="16200000" flipH="1">
            <a:off x="7364134" y="2698674"/>
            <a:ext cx="1173744" cy="953665"/>
          </a:xfrm>
          <a:prstGeom prst="corner">
            <a:avLst/>
          </a:prstGeom>
          <a:solidFill>
            <a:schemeClr val="accent2">
              <a:alpha val="5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720"/>
          </a:p>
        </p:txBody>
      </p:sp>
      <p:sp>
        <p:nvSpPr>
          <p:cNvPr id="6" name="Espace réservé du numéro de diapositive 5">
            <a:extLst>
              <a:ext uri="{FF2B5EF4-FFF2-40B4-BE49-F238E27FC236}">
                <a16:creationId xmlns:a16="http://schemas.microsoft.com/office/drawing/2014/main" id="{6EDEB535-5501-ED53-87E0-79B108E846CF}"/>
              </a:ext>
            </a:extLst>
          </p:cNvPr>
          <p:cNvSpPr>
            <a:spLocks noGrp="1"/>
          </p:cNvSpPr>
          <p:nvPr>
            <p:ph type="sldNum" sz="quarter" idx="4"/>
          </p:nvPr>
        </p:nvSpPr>
        <p:spPr>
          <a:xfrm>
            <a:off x="132183" y="6369947"/>
            <a:ext cx="395594" cy="244503"/>
          </a:xfrm>
          <a:prstGeom prst="rect">
            <a:avLst/>
          </a:prstGeom>
        </p:spPr>
        <p:txBody>
          <a:bodyPr vert="horz" lIns="91440" tIns="45720" rIns="0" bIns="45720" rtlCol="0" anchor="ctr"/>
          <a:lstStyle>
            <a:lvl1pPr algn="r">
              <a:defRPr lang="fr-FR" sz="975">
                <a:solidFill>
                  <a:schemeClr val="accent6"/>
                </a:solidFill>
                <a:latin typeface="+mn-lt"/>
                <a:cs typeface="Arial" panose="020B0604020202020204" pitchFamily="34" charset="0"/>
              </a:defRPr>
            </a:lvl1pPr>
          </a:lstStyle>
          <a:p>
            <a:pPr rtl="0"/>
            <a:fld id="{48F63A3B-78C7-47BE-AE5E-E10140E04643}" type="slidenum">
              <a:rPr lang="fr-FR" smtClean="0"/>
              <a:pPr/>
              <a:t>‹N°›</a:t>
            </a:fld>
            <a:endParaRPr lang="fr-FR" dirty="0"/>
          </a:p>
        </p:txBody>
      </p:sp>
      <p:pic>
        <p:nvPicPr>
          <p:cNvPr id="10" name="Image 9" descr="Une image contenant texte, Police, logo, Graphique&#10;&#10;Le contenu généré par l’IA peut être incorrect.">
            <a:extLst>
              <a:ext uri="{FF2B5EF4-FFF2-40B4-BE49-F238E27FC236}">
                <a16:creationId xmlns:a16="http://schemas.microsoft.com/office/drawing/2014/main" id="{0EAF3FA1-8546-4F35-9FAC-394767D4D59E}"/>
              </a:ext>
            </a:extLst>
          </p:cNvPr>
          <p:cNvPicPr>
            <a:picLocks noChangeAspect="1"/>
          </p:cNvPicPr>
          <p:nvPr userDrawn="1"/>
        </p:nvPicPr>
        <p:blipFill>
          <a:blip r:embed="rId3"/>
          <a:stretch>
            <a:fillRect/>
          </a:stretch>
        </p:blipFill>
        <p:spPr>
          <a:xfrm>
            <a:off x="8918364" y="6347601"/>
            <a:ext cx="648320" cy="176138"/>
          </a:xfrm>
          <a:prstGeom prst="rect">
            <a:avLst/>
          </a:prstGeom>
        </p:spPr>
      </p:pic>
    </p:spTree>
    <p:extLst>
      <p:ext uri="{BB962C8B-B14F-4D97-AF65-F5344CB8AC3E}">
        <p14:creationId xmlns:p14="http://schemas.microsoft.com/office/powerpoint/2010/main" val="2333964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Z- Générique trois colonnes">
    <p:spTree>
      <p:nvGrpSpPr>
        <p:cNvPr id="1" name=""/>
        <p:cNvGrpSpPr/>
        <p:nvPr/>
      </p:nvGrpSpPr>
      <p:grpSpPr>
        <a:xfrm>
          <a:off x="0" y="0"/>
          <a:ext cx="0" cy="0"/>
          <a:chOff x="0" y="0"/>
          <a:chExt cx="0" cy="0"/>
        </a:xfrm>
      </p:grpSpPr>
      <p:sp>
        <p:nvSpPr>
          <p:cNvPr id="3" name="Forme en L 2">
            <a:extLst>
              <a:ext uri="{FF2B5EF4-FFF2-40B4-BE49-F238E27FC236}">
                <a16:creationId xmlns:a16="http://schemas.microsoft.com/office/drawing/2014/main" id="{BBAE19BE-F962-A493-40D2-2A9DBAFEBAC2}"/>
              </a:ext>
            </a:extLst>
          </p:cNvPr>
          <p:cNvSpPr/>
          <p:nvPr userDrawn="1"/>
        </p:nvSpPr>
        <p:spPr>
          <a:xfrm rot="5400000" flipH="1">
            <a:off x="-34776" y="6521839"/>
            <a:ext cx="370937" cy="301386"/>
          </a:xfrm>
          <a:prstGeom prst="corne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720"/>
          </a:p>
        </p:txBody>
      </p:sp>
      <p:sp>
        <p:nvSpPr>
          <p:cNvPr id="6" name="Titre 1">
            <a:extLst>
              <a:ext uri="{FF2B5EF4-FFF2-40B4-BE49-F238E27FC236}">
                <a16:creationId xmlns:a16="http://schemas.microsoft.com/office/drawing/2014/main" id="{3222DE99-B960-C06A-2B77-382322441ADF}"/>
              </a:ext>
            </a:extLst>
          </p:cNvPr>
          <p:cNvSpPr>
            <a:spLocks noGrp="1"/>
          </p:cNvSpPr>
          <p:nvPr>
            <p:ph type="title" hasCustomPrompt="1"/>
          </p:nvPr>
        </p:nvSpPr>
        <p:spPr>
          <a:xfrm>
            <a:off x="749959" y="539692"/>
            <a:ext cx="8533688" cy="676635"/>
          </a:xfrm>
        </p:spPr>
        <p:txBody>
          <a:bodyPr lIns="91440" tIns="0" rIns="91440" bIns="0" rtlCol="0" anchor="t" anchorCtr="0">
            <a:noAutofit/>
          </a:bodyPr>
          <a:lstStyle>
            <a:lvl1pPr algn="l">
              <a:lnSpc>
                <a:spcPct val="100000"/>
              </a:lnSpc>
              <a:defRPr lang="fr-FR" sz="2925" b="1">
                <a:latin typeface="+mj-lt"/>
                <a:cs typeface="Arial" panose="020B0604020202020204" pitchFamily="34" charset="0"/>
              </a:defRPr>
            </a:lvl1pPr>
          </a:lstStyle>
          <a:p>
            <a:pPr rtl="0"/>
            <a:r>
              <a:rPr lang="fr-FR" dirty="0"/>
              <a:t>Cliquez pour ajouter un titre</a:t>
            </a:r>
          </a:p>
        </p:txBody>
      </p:sp>
      <p:sp>
        <p:nvSpPr>
          <p:cNvPr id="4" name="Espace réservé du texte 3">
            <a:extLst>
              <a:ext uri="{FF2B5EF4-FFF2-40B4-BE49-F238E27FC236}">
                <a16:creationId xmlns:a16="http://schemas.microsoft.com/office/drawing/2014/main" id="{1FA22071-1DC6-33CD-E890-94675FC4A290}"/>
              </a:ext>
            </a:extLst>
          </p:cNvPr>
          <p:cNvSpPr>
            <a:spLocks noGrp="1"/>
          </p:cNvSpPr>
          <p:nvPr>
            <p:ph type="body" sz="quarter" idx="10"/>
          </p:nvPr>
        </p:nvSpPr>
        <p:spPr>
          <a:xfrm>
            <a:off x="749401" y="1901828"/>
            <a:ext cx="8533606" cy="4124325"/>
          </a:xfrm>
        </p:spPr>
        <p:txBody>
          <a:bodyPr numCol="3" spcCol="288000"/>
          <a:lstStyle>
            <a:lvl1pPr marL="0" indent="0">
              <a:buNone/>
              <a:defRPr sz="1138"/>
            </a:lvl1pPr>
          </a:lstStyle>
          <a:p>
            <a:pPr lvl="0"/>
            <a:r>
              <a:rPr lang="fr-FR" dirty="0"/>
              <a:t>Cliquez pour modifier les styles du texte du masque</a:t>
            </a:r>
          </a:p>
        </p:txBody>
      </p:sp>
      <p:sp>
        <p:nvSpPr>
          <p:cNvPr id="7" name="Espace réservé du numéro de diapositive 5">
            <a:extLst>
              <a:ext uri="{FF2B5EF4-FFF2-40B4-BE49-F238E27FC236}">
                <a16:creationId xmlns:a16="http://schemas.microsoft.com/office/drawing/2014/main" id="{B65F4FD2-3418-D473-7412-120ABB72EE7C}"/>
              </a:ext>
            </a:extLst>
          </p:cNvPr>
          <p:cNvSpPr>
            <a:spLocks noGrp="1"/>
          </p:cNvSpPr>
          <p:nvPr>
            <p:ph type="sldNum" sz="quarter" idx="11"/>
          </p:nvPr>
        </p:nvSpPr>
        <p:spPr>
          <a:xfrm>
            <a:off x="132183" y="6369947"/>
            <a:ext cx="395594" cy="244503"/>
          </a:xfrm>
          <a:prstGeom prst="rect">
            <a:avLst/>
          </a:prstGeom>
        </p:spPr>
        <p:txBody>
          <a:bodyPr vert="horz" lIns="91440" tIns="45720" rIns="0" bIns="45720" rtlCol="0" anchor="ctr"/>
          <a:lstStyle>
            <a:lvl1pPr algn="r">
              <a:defRPr lang="fr-FR" sz="975">
                <a:solidFill>
                  <a:schemeClr val="accent6"/>
                </a:solidFill>
                <a:latin typeface="+mn-lt"/>
                <a:cs typeface="Arial" panose="020B0604020202020204" pitchFamily="34" charset="0"/>
              </a:defRPr>
            </a:lvl1pPr>
          </a:lstStyle>
          <a:p>
            <a:pPr rtl="0"/>
            <a:fld id="{48F63A3B-78C7-47BE-AE5E-E10140E04643}" type="slidenum">
              <a:rPr lang="fr-FR" smtClean="0"/>
              <a:pPr/>
              <a:t>‹N°›</a:t>
            </a:fld>
            <a:endParaRPr lang="fr-FR" dirty="0"/>
          </a:p>
        </p:txBody>
      </p:sp>
    </p:spTree>
    <p:extLst>
      <p:ext uri="{BB962C8B-B14F-4D97-AF65-F5344CB8AC3E}">
        <p14:creationId xmlns:p14="http://schemas.microsoft.com/office/powerpoint/2010/main" val="20718684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Z- Générique vide">
    <p:spTree>
      <p:nvGrpSpPr>
        <p:cNvPr id="1" name=""/>
        <p:cNvGrpSpPr/>
        <p:nvPr/>
      </p:nvGrpSpPr>
      <p:grpSpPr>
        <a:xfrm>
          <a:off x="0" y="0"/>
          <a:ext cx="0" cy="0"/>
          <a:chOff x="0" y="0"/>
          <a:chExt cx="0" cy="0"/>
        </a:xfrm>
      </p:grpSpPr>
      <p:sp>
        <p:nvSpPr>
          <p:cNvPr id="2" name="Espace réservé du numéro de diapositive 5">
            <a:extLst>
              <a:ext uri="{FF2B5EF4-FFF2-40B4-BE49-F238E27FC236}">
                <a16:creationId xmlns:a16="http://schemas.microsoft.com/office/drawing/2014/main" id="{2165AD8B-24F4-1CC8-BF42-85892208A21A}"/>
              </a:ext>
            </a:extLst>
          </p:cNvPr>
          <p:cNvSpPr>
            <a:spLocks noGrp="1"/>
          </p:cNvSpPr>
          <p:nvPr>
            <p:ph type="sldNum" sz="quarter" idx="4"/>
          </p:nvPr>
        </p:nvSpPr>
        <p:spPr>
          <a:xfrm>
            <a:off x="132183" y="6369947"/>
            <a:ext cx="395594" cy="244503"/>
          </a:xfrm>
          <a:prstGeom prst="rect">
            <a:avLst/>
          </a:prstGeom>
        </p:spPr>
        <p:txBody>
          <a:bodyPr vert="horz" lIns="91440" tIns="45720" rIns="0" bIns="45720" rtlCol="0" anchor="ctr"/>
          <a:lstStyle>
            <a:lvl1pPr algn="r">
              <a:defRPr lang="fr-FR" sz="975">
                <a:solidFill>
                  <a:schemeClr val="accent6"/>
                </a:solidFill>
                <a:latin typeface="+mn-lt"/>
                <a:cs typeface="Arial" panose="020B0604020202020204" pitchFamily="34" charset="0"/>
              </a:defRPr>
            </a:lvl1pPr>
          </a:lstStyle>
          <a:p>
            <a:pPr rtl="0"/>
            <a:fld id="{48F63A3B-78C7-47BE-AE5E-E10140E04643}" type="slidenum">
              <a:rPr lang="fr-FR" smtClean="0"/>
              <a:pPr/>
              <a:t>‹N°›</a:t>
            </a:fld>
            <a:endParaRPr lang="fr-FR" dirty="0"/>
          </a:p>
        </p:txBody>
      </p:sp>
    </p:spTree>
    <p:extLst>
      <p:ext uri="{BB962C8B-B14F-4D97-AF65-F5344CB8AC3E}">
        <p14:creationId xmlns:p14="http://schemas.microsoft.com/office/powerpoint/2010/main" val="15811828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estion et reponses">
    <p:spTree>
      <p:nvGrpSpPr>
        <p:cNvPr id="1" name=""/>
        <p:cNvGrpSpPr/>
        <p:nvPr/>
      </p:nvGrpSpPr>
      <p:grpSpPr>
        <a:xfrm>
          <a:off x="0" y="0"/>
          <a:ext cx="0" cy="0"/>
          <a:chOff x="0" y="0"/>
          <a:chExt cx="0" cy="0"/>
        </a:xfrm>
      </p:grpSpPr>
      <p:pic>
        <p:nvPicPr>
          <p:cNvPr id="9" name="Image 8" descr="Une image contenant blanc, noir et blanc, monochrome&#10;&#10;Le contenu généré par l’IA peut être incorrect.">
            <a:extLst>
              <a:ext uri="{FF2B5EF4-FFF2-40B4-BE49-F238E27FC236}">
                <a16:creationId xmlns:a16="http://schemas.microsoft.com/office/drawing/2014/main" id="{F6FF7014-8BC9-6707-F529-2329D2154C4E}"/>
              </a:ext>
            </a:extLst>
          </p:cNvPr>
          <p:cNvPicPr>
            <a:picLocks noChangeAspect="1"/>
          </p:cNvPicPr>
          <p:nvPr userDrawn="1"/>
        </p:nvPicPr>
        <p:blipFill>
          <a:blip r:embed="rId2"/>
          <a:stretch>
            <a:fillRect/>
          </a:stretch>
        </p:blipFill>
        <p:spPr>
          <a:xfrm>
            <a:off x="-4524" y="0"/>
            <a:ext cx="9910524" cy="6858000"/>
          </a:xfrm>
          <a:prstGeom prst="rect">
            <a:avLst/>
          </a:prstGeom>
        </p:spPr>
      </p:pic>
      <p:sp>
        <p:nvSpPr>
          <p:cNvPr id="5" name="Espace réservé du contenu 2">
            <a:extLst>
              <a:ext uri="{FF2B5EF4-FFF2-40B4-BE49-F238E27FC236}">
                <a16:creationId xmlns:a16="http://schemas.microsoft.com/office/drawing/2014/main" id="{0AADE444-940A-5A34-8C49-4F15BC33EEC7}"/>
              </a:ext>
            </a:extLst>
          </p:cNvPr>
          <p:cNvSpPr>
            <a:spLocks noGrp="1"/>
          </p:cNvSpPr>
          <p:nvPr>
            <p:ph sz="half" idx="15" hasCustomPrompt="1"/>
          </p:nvPr>
        </p:nvSpPr>
        <p:spPr>
          <a:xfrm>
            <a:off x="742951" y="1895475"/>
            <a:ext cx="4559011" cy="3427024"/>
          </a:xfrm>
        </p:spPr>
        <p:txBody>
          <a:bodyPr lIns="91440" tIns="0" rIns="91440" bIns="0" rtlCol="0">
            <a:normAutofit/>
          </a:bodyPr>
          <a:lstStyle>
            <a:lvl1pPr marL="371482" indent="-371482">
              <a:spcBef>
                <a:spcPts val="813"/>
              </a:spcBef>
              <a:buFont typeface="+mj-lt"/>
              <a:buAutoNum type="arabicPeriod"/>
              <a:defRPr lang="fr-FR" sz="1138"/>
            </a:lvl1pPr>
            <a:lvl2pPr marL="605516" indent="-278612">
              <a:spcBef>
                <a:spcPts val="813"/>
              </a:spcBef>
              <a:buFont typeface="+mj-lt"/>
              <a:buAutoNum type="alphaLcPeriod"/>
              <a:defRPr lang="fr-FR" sz="1138"/>
            </a:lvl2pPr>
            <a:lvl3pPr marL="976999" indent="-278612">
              <a:spcBef>
                <a:spcPts val="813"/>
              </a:spcBef>
              <a:buFont typeface="+mj-lt"/>
              <a:buAutoNum type="arabicParenR"/>
              <a:defRPr lang="fr-FR" sz="1138"/>
            </a:lvl3pPr>
            <a:lvl4pPr marL="1348481" indent="-278612">
              <a:spcBef>
                <a:spcPts val="813"/>
              </a:spcBef>
              <a:buFont typeface="+mj-lt"/>
              <a:buAutoNum type="alphaLcParenR"/>
              <a:defRPr lang="fr-FR" sz="1138"/>
            </a:lvl4pPr>
            <a:lvl5pPr indent="-230319">
              <a:spcBef>
                <a:spcPts val="813"/>
              </a:spcBef>
              <a:defRPr lang="fr-FR" sz="1463"/>
            </a:lvl5pPr>
          </a:lstStyle>
          <a:p>
            <a:pPr lvl="0" rtl="0"/>
            <a:r>
              <a:rPr lang="fr-FR" dirty="0"/>
              <a:t>Cliquer pour ajouter du texte</a:t>
            </a:r>
          </a:p>
          <a:p>
            <a:pPr lvl="1" rtl="0"/>
            <a:r>
              <a:rPr lang="fr-FR" dirty="0"/>
              <a:t>Deuxième niveau</a:t>
            </a:r>
          </a:p>
          <a:p>
            <a:pPr lvl="2" rtl="0"/>
            <a:r>
              <a:rPr lang="fr-FR" dirty="0"/>
              <a:t>Troisième niveau</a:t>
            </a:r>
          </a:p>
          <a:p>
            <a:pPr lvl="3" rtl="0"/>
            <a:r>
              <a:rPr lang="fr-FR" dirty="0"/>
              <a:t>Quatrième niveau</a:t>
            </a:r>
          </a:p>
        </p:txBody>
      </p:sp>
      <p:sp>
        <p:nvSpPr>
          <p:cNvPr id="4" name="Titre 1">
            <a:extLst>
              <a:ext uri="{FF2B5EF4-FFF2-40B4-BE49-F238E27FC236}">
                <a16:creationId xmlns:a16="http://schemas.microsoft.com/office/drawing/2014/main" id="{021F8AB0-AE51-9734-535C-AC62F9857F0A}"/>
              </a:ext>
            </a:extLst>
          </p:cNvPr>
          <p:cNvSpPr>
            <a:spLocks noGrp="1"/>
          </p:cNvSpPr>
          <p:nvPr>
            <p:ph type="title" hasCustomPrompt="1"/>
          </p:nvPr>
        </p:nvSpPr>
        <p:spPr>
          <a:xfrm>
            <a:off x="749959" y="539692"/>
            <a:ext cx="8533688" cy="676635"/>
          </a:xfrm>
        </p:spPr>
        <p:txBody>
          <a:bodyPr lIns="91440" tIns="0" rIns="91440" bIns="0" rtlCol="0" anchor="t" anchorCtr="0">
            <a:noAutofit/>
          </a:bodyPr>
          <a:lstStyle>
            <a:lvl1pPr algn="l">
              <a:lnSpc>
                <a:spcPct val="100000"/>
              </a:lnSpc>
              <a:defRPr lang="fr-FR" sz="2925" b="1">
                <a:solidFill>
                  <a:schemeClr val="accent4"/>
                </a:solidFill>
                <a:latin typeface="+mj-lt"/>
                <a:cs typeface="Arial" panose="020B0604020202020204" pitchFamily="34" charset="0"/>
              </a:defRPr>
            </a:lvl1pPr>
          </a:lstStyle>
          <a:p>
            <a:pPr rtl="0"/>
            <a:r>
              <a:rPr lang="fr-FR" dirty="0"/>
              <a:t>Questions et réponses</a:t>
            </a:r>
          </a:p>
        </p:txBody>
      </p:sp>
      <p:sp>
        <p:nvSpPr>
          <p:cNvPr id="6" name="Image 0">
            <a:extLst>
              <a:ext uri="{FF2B5EF4-FFF2-40B4-BE49-F238E27FC236}">
                <a16:creationId xmlns:a16="http://schemas.microsoft.com/office/drawing/2014/main" id="{88C679DD-28D2-9A68-EEA2-7ECDE87F1C83}"/>
              </a:ext>
              <a:ext uri="{C183D7F6-B498-43B3-948B-1728B52AA6E4}">
                <adec:decorative xmlns:adec="http://schemas.microsoft.com/office/drawing/2017/decorative" val="1"/>
              </a:ext>
            </a:extLst>
          </p:cNvPr>
          <p:cNvSpPr/>
          <p:nvPr userDrawn="1"/>
        </p:nvSpPr>
        <p:spPr>
          <a:xfrm>
            <a:off x="-4524" y="-2784"/>
            <a:ext cx="102375" cy="5040000"/>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4"/>
          </a:solidFill>
          <a:ln w="4756" cap="flat">
            <a:noFill/>
            <a:prstDash val="solid"/>
            <a:miter/>
          </a:ln>
        </p:spPr>
        <p:txBody>
          <a:bodyPr rtlCol="0" anchor="ctr">
            <a:noAutofit/>
          </a:bodyPr>
          <a:lstStyle>
            <a:defPPr>
              <a:defRPr lang="fr-FR"/>
            </a:defPPr>
          </a:lstStyle>
          <a:p>
            <a:pPr rtl="0"/>
            <a:endParaRPr lang="fr-FR" sz="1720" dirty="0"/>
          </a:p>
        </p:txBody>
      </p:sp>
      <p:pic>
        <p:nvPicPr>
          <p:cNvPr id="7" name="Graphisme 42">
            <a:extLst>
              <a:ext uri="{FF2B5EF4-FFF2-40B4-BE49-F238E27FC236}">
                <a16:creationId xmlns:a16="http://schemas.microsoft.com/office/drawing/2014/main" id="{DFA9FCB4-741B-1A45-EC22-4C0D3617D97B}"/>
              </a:ext>
              <a:ext uri="{C183D7F6-B498-43B3-948B-1728B52AA6E4}">
                <adec:decorative xmlns:adec="http://schemas.microsoft.com/office/drawing/2017/decorative" val="1"/>
              </a:ext>
            </a:extLst>
          </p:cNvPr>
          <p:cNvPicPr>
            <a:picLocks/>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7193"/>
          <a:stretch/>
        </p:blipFill>
        <p:spPr>
          <a:xfrm rot="5400000" flipH="1">
            <a:off x="3725309" y="-3733708"/>
            <a:ext cx="126000" cy="7576618"/>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sp>
        <p:nvSpPr>
          <p:cNvPr id="2" name="Espace réservé du numéro de diapositive 5">
            <a:extLst>
              <a:ext uri="{FF2B5EF4-FFF2-40B4-BE49-F238E27FC236}">
                <a16:creationId xmlns:a16="http://schemas.microsoft.com/office/drawing/2014/main" id="{409D7AC1-56DB-1702-9D4B-7425A6492D73}"/>
              </a:ext>
            </a:extLst>
          </p:cNvPr>
          <p:cNvSpPr>
            <a:spLocks noGrp="1"/>
          </p:cNvSpPr>
          <p:nvPr>
            <p:ph type="sldNum" sz="quarter" idx="4"/>
          </p:nvPr>
        </p:nvSpPr>
        <p:spPr>
          <a:xfrm>
            <a:off x="132183" y="6369947"/>
            <a:ext cx="395594" cy="244503"/>
          </a:xfrm>
          <a:prstGeom prst="rect">
            <a:avLst/>
          </a:prstGeom>
        </p:spPr>
        <p:txBody>
          <a:bodyPr vert="horz" lIns="91440" tIns="45720" rIns="0" bIns="45720" rtlCol="0" anchor="ctr"/>
          <a:lstStyle>
            <a:lvl1pPr algn="r">
              <a:defRPr lang="fr-FR" sz="975">
                <a:solidFill>
                  <a:schemeClr val="accent6"/>
                </a:solidFill>
                <a:latin typeface="+mn-lt"/>
                <a:cs typeface="Arial" panose="020B0604020202020204" pitchFamily="34" charset="0"/>
              </a:defRPr>
            </a:lvl1pPr>
          </a:lstStyle>
          <a:p>
            <a:pPr rtl="0"/>
            <a:fld id="{48F63A3B-78C7-47BE-AE5E-E10140E04643}" type="slidenum">
              <a:rPr lang="fr-FR" smtClean="0"/>
              <a:pPr/>
              <a:t>‹N°›</a:t>
            </a:fld>
            <a:endParaRPr lang="fr-FR" dirty="0"/>
          </a:p>
        </p:txBody>
      </p:sp>
    </p:spTree>
    <p:extLst>
      <p:ext uri="{BB962C8B-B14F-4D97-AF65-F5344CB8AC3E}">
        <p14:creationId xmlns:p14="http://schemas.microsoft.com/office/powerpoint/2010/main" val="3183620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ôture">
    <p:spTree>
      <p:nvGrpSpPr>
        <p:cNvPr id="1" name=""/>
        <p:cNvGrpSpPr/>
        <p:nvPr/>
      </p:nvGrpSpPr>
      <p:grpSpPr>
        <a:xfrm>
          <a:off x="0" y="0"/>
          <a:ext cx="0" cy="0"/>
          <a:chOff x="0" y="0"/>
          <a:chExt cx="0" cy="0"/>
        </a:xfrm>
      </p:grpSpPr>
      <p:pic>
        <p:nvPicPr>
          <p:cNvPr id="9" name="Image 8" descr="Une image contenant blanc, conception&#10;&#10;Le contenu généré par l’IA peut être incorrect.">
            <a:extLst>
              <a:ext uri="{FF2B5EF4-FFF2-40B4-BE49-F238E27FC236}">
                <a16:creationId xmlns:a16="http://schemas.microsoft.com/office/drawing/2014/main" id="{877E128E-2FF7-642F-45A0-242E34D86101}"/>
              </a:ext>
            </a:extLst>
          </p:cNvPr>
          <p:cNvPicPr>
            <a:picLocks noChangeAspect="1"/>
          </p:cNvPicPr>
          <p:nvPr userDrawn="1"/>
        </p:nvPicPr>
        <p:blipFill>
          <a:blip r:embed="rId2"/>
          <a:stretch>
            <a:fillRect/>
          </a:stretch>
        </p:blipFill>
        <p:spPr>
          <a:xfrm>
            <a:off x="0" y="0"/>
            <a:ext cx="9906000" cy="6858000"/>
          </a:xfrm>
          <a:prstGeom prst="rect">
            <a:avLst/>
          </a:prstGeom>
        </p:spPr>
      </p:pic>
      <p:sp>
        <p:nvSpPr>
          <p:cNvPr id="6" name="Sous-titre 2">
            <a:extLst>
              <a:ext uri="{FF2B5EF4-FFF2-40B4-BE49-F238E27FC236}">
                <a16:creationId xmlns:a16="http://schemas.microsoft.com/office/drawing/2014/main" id="{86F10CB4-CF79-A942-DA9C-04CBB7C89DC3}"/>
              </a:ext>
            </a:extLst>
          </p:cNvPr>
          <p:cNvSpPr>
            <a:spLocks noGrp="1"/>
          </p:cNvSpPr>
          <p:nvPr>
            <p:ph type="subTitle" idx="1" hasCustomPrompt="1"/>
          </p:nvPr>
        </p:nvSpPr>
        <p:spPr>
          <a:xfrm>
            <a:off x="735944" y="2512983"/>
            <a:ext cx="8540696" cy="921411"/>
          </a:xfrm>
        </p:spPr>
        <p:txBody>
          <a:bodyPr lIns="91440" tIns="0" rIns="91440" bIns="0" rtlCol="0" anchor="t" anchorCtr="0">
            <a:normAutofit/>
          </a:bodyPr>
          <a:lstStyle>
            <a:lvl1pPr marL="0" indent="0" algn="l">
              <a:spcBef>
                <a:spcPts val="468"/>
              </a:spcBef>
              <a:buNone/>
              <a:defRPr lang="fr-FR" sz="1625"/>
            </a:lvl1pPr>
            <a:lvl2pPr marL="371482" indent="0" algn="ctr">
              <a:buNone/>
              <a:defRPr lang="fr-FR" sz="1625"/>
            </a:lvl2pPr>
            <a:lvl3pPr marL="742965" indent="0" algn="ctr">
              <a:buNone/>
              <a:defRPr lang="fr-FR" sz="1463"/>
            </a:lvl3pPr>
            <a:lvl4pPr marL="1114447" indent="0" algn="ctr">
              <a:buNone/>
              <a:defRPr lang="fr-FR" sz="1300"/>
            </a:lvl4pPr>
            <a:lvl5pPr marL="1485930" indent="0" algn="ctr">
              <a:buNone/>
              <a:defRPr lang="fr-FR" sz="1300"/>
            </a:lvl5pPr>
            <a:lvl6pPr marL="1857412" indent="0" algn="ctr">
              <a:buNone/>
              <a:defRPr lang="fr-FR" sz="1300"/>
            </a:lvl6pPr>
            <a:lvl7pPr marL="2228895" indent="0" algn="ctr">
              <a:buNone/>
              <a:defRPr lang="fr-FR" sz="1300"/>
            </a:lvl7pPr>
            <a:lvl8pPr marL="2600377" indent="0" algn="ctr">
              <a:buNone/>
              <a:defRPr lang="fr-FR" sz="1300"/>
            </a:lvl8pPr>
            <a:lvl9pPr marL="2971859" indent="0" algn="ctr">
              <a:buNone/>
              <a:defRPr lang="fr-FR" sz="1300"/>
            </a:lvl9pPr>
          </a:lstStyle>
          <a:p>
            <a:pPr rtl="0"/>
            <a:r>
              <a:rPr lang="fr-FR" dirty="0"/>
              <a:t>Cliquez pour ajouter un sous-titre</a:t>
            </a:r>
          </a:p>
        </p:txBody>
      </p:sp>
      <p:sp>
        <p:nvSpPr>
          <p:cNvPr id="4" name="Titre 1">
            <a:extLst>
              <a:ext uri="{FF2B5EF4-FFF2-40B4-BE49-F238E27FC236}">
                <a16:creationId xmlns:a16="http://schemas.microsoft.com/office/drawing/2014/main" id="{5F7D04B0-672C-42FC-4377-5469E0AA144E}"/>
              </a:ext>
            </a:extLst>
          </p:cNvPr>
          <p:cNvSpPr>
            <a:spLocks noGrp="1"/>
          </p:cNvSpPr>
          <p:nvPr>
            <p:ph type="title" hasCustomPrompt="1"/>
          </p:nvPr>
        </p:nvSpPr>
        <p:spPr>
          <a:xfrm>
            <a:off x="742951" y="1708031"/>
            <a:ext cx="8533688" cy="676635"/>
          </a:xfrm>
        </p:spPr>
        <p:txBody>
          <a:bodyPr lIns="91440" tIns="0" rIns="91440" bIns="0" rtlCol="0" anchor="t" anchorCtr="0">
            <a:noAutofit/>
          </a:bodyPr>
          <a:lstStyle>
            <a:lvl1pPr algn="l">
              <a:lnSpc>
                <a:spcPct val="100000"/>
              </a:lnSpc>
              <a:defRPr lang="fr-FR" sz="2925" b="1">
                <a:solidFill>
                  <a:schemeClr val="accent1"/>
                </a:solidFill>
                <a:latin typeface="+mj-lt"/>
                <a:cs typeface="Arial" panose="020B0604020202020204" pitchFamily="34" charset="0"/>
              </a:defRPr>
            </a:lvl1pPr>
          </a:lstStyle>
          <a:p>
            <a:pPr rtl="0"/>
            <a:r>
              <a:rPr lang="fr-FR" dirty="0"/>
              <a:t>Cliquez pour ajouter un titre</a:t>
            </a:r>
          </a:p>
        </p:txBody>
      </p:sp>
      <p:sp>
        <p:nvSpPr>
          <p:cNvPr id="5" name="Forme en L 4">
            <a:extLst>
              <a:ext uri="{FF2B5EF4-FFF2-40B4-BE49-F238E27FC236}">
                <a16:creationId xmlns:a16="http://schemas.microsoft.com/office/drawing/2014/main" id="{6FD97C67-4AFB-D2E8-CCD2-42CA1BD43CCD}"/>
              </a:ext>
            </a:extLst>
          </p:cNvPr>
          <p:cNvSpPr/>
          <p:nvPr userDrawn="1"/>
        </p:nvSpPr>
        <p:spPr>
          <a:xfrm rot="16200000" flipH="1">
            <a:off x="9569840" y="34776"/>
            <a:ext cx="370937" cy="301386"/>
          </a:xfrm>
          <a:prstGeom prst="corne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720"/>
          </a:p>
        </p:txBody>
      </p:sp>
      <p:sp>
        <p:nvSpPr>
          <p:cNvPr id="7" name="Rectangle 6">
            <a:extLst>
              <a:ext uri="{FF2B5EF4-FFF2-40B4-BE49-F238E27FC236}">
                <a16:creationId xmlns:a16="http://schemas.microsoft.com/office/drawing/2014/main" id="{FDB1139B-B0C4-79C7-0852-B511FFF530C0}"/>
              </a:ext>
            </a:extLst>
          </p:cNvPr>
          <p:cNvSpPr/>
          <p:nvPr userDrawn="1"/>
        </p:nvSpPr>
        <p:spPr>
          <a:xfrm>
            <a:off x="0" y="1816039"/>
            <a:ext cx="102375" cy="5040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720">
              <a:ln>
                <a:noFill/>
              </a:ln>
              <a:solidFill>
                <a:schemeClr val="accent1"/>
              </a:solidFill>
            </a:endParaRPr>
          </a:p>
        </p:txBody>
      </p:sp>
      <p:sp>
        <p:nvSpPr>
          <p:cNvPr id="2" name="Espace réservé du numéro de diapositive 5">
            <a:extLst>
              <a:ext uri="{FF2B5EF4-FFF2-40B4-BE49-F238E27FC236}">
                <a16:creationId xmlns:a16="http://schemas.microsoft.com/office/drawing/2014/main" id="{695D5AF6-3D2D-F57C-81D1-32E1629B08C1}"/>
              </a:ext>
            </a:extLst>
          </p:cNvPr>
          <p:cNvSpPr>
            <a:spLocks noGrp="1"/>
          </p:cNvSpPr>
          <p:nvPr>
            <p:ph type="sldNum" sz="quarter" idx="4"/>
          </p:nvPr>
        </p:nvSpPr>
        <p:spPr>
          <a:xfrm>
            <a:off x="132183" y="6369947"/>
            <a:ext cx="395594" cy="244503"/>
          </a:xfrm>
          <a:prstGeom prst="rect">
            <a:avLst/>
          </a:prstGeom>
        </p:spPr>
        <p:txBody>
          <a:bodyPr vert="horz" lIns="91440" tIns="45720" rIns="0" bIns="45720" rtlCol="0" anchor="ctr"/>
          <a:lstStyle>
            <a:lvl1pPr algn="r">
              <a:defRPr lang="fr-FR" sz="975">
                <a:solidFill>
                  <a:schemeClr val="accent6"/>
                </a:solidFill>
                <a:latin typeface="+mn-lt"/>
                <a:cs typeface="Arial" panose="020B0604020202020204" pitchFamily="34" charset="0"/>
              </a:defRPr>
            </a:lvl1pPr>
          </a:lstStyle>
          <a:p>
            <a:pPr rtl="0"/>
            <a:fld id="{48F63A3B-78C7-47BE-AE5E-E10140E04643}" type="slidenum">
              <a:rPr lang="fr-FR" smtClean="0"/>
              <a:pPr/>
              <a:t>‹N°›</a:t>
            </a:fld>
            <a:endParaRPr lang="fr-FR" dirty="0"/>
          </a:p>
        </p:txBody>
      </p:sp>
      <p:pic>
        <p:nvPicPr>
          <p:cNvPr id="10" name="Image 9" descr="Une image contenant texte, Police, logo, Graphique&#10;&#10;Le contenu généré par l’IA peut être incorrect.">
            <a:extLst>
              <a:ext uri="{FF2B5EF4-FFF2-40B4-BE49-F238E27FC236}">
                <a16:creationId xmlns:a16="http://schemas.microsoft.com/office/drawing/2014/main" id="{68F332A4-B013-4897-8EAB-45820B90AB8E}"/>
              </a:ext>
            </a:extLst>
          </p:cNvPr>
          <p:cNvPicPr>
            <a:picLocks noChangeAspect="1"/>
          </p:cNvPicPr>
          <p:nvPr userDrawn="1"/>
        </p:nvPicPr>
        <p:blipFill>
          <a:blip r:embed="rId3"/>
          <a:stretch>
            <a:fillRect/>
          </a:stretch>
        </p:blipFill>
        <p:spPr>
          <a:xfrm>
            <a:off x="8918364" y="6347601"/>
            <a:ext cx="648320" cy="176138"/>
          </a:xfrm>
          <a:prstGeom prst="rect">
            <a:avLst/>
          </a:prstGeom>
        </p:spPr>
      </p:pic>
    </p:spTree>
    <p:extLst>
      <p:ext uri="{BB962C8B-B14F-4D97-AF65-F5344CB8AC3E}">
        <p14:creationId xmlns:p14="http://schemas.microsoft.com/office/powerpoint/2010/main" val="237289882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ge_de_garde">
    <p:spTree>
      <p:nvGrpSpPr>
        <p:cNvPr id="1" name=""/>
        <p:cNvGrpSpPr/>
        <p:nvPr/>
      </p:nvGrpSpPr>
      <p:grpSpPr>
        <a:xfrm>
          <a:off x="0" y="0"/>
          <a:ext cx="0" cy="0"/>
          <a:chOff x="0" y="0"/>
          <a:chExt cx="0" cy="0"/>
        </a:xfrm>
      </p:grpSpPr>
      <p:pic>
        <p:nvPicPr>
          <p:cNvPr id="5" name="Image 4" descr="Une image contenant blanc, conception&#10;&#10;Le contenu généré par l’IA peut être incorrect.">
            <a:extLst>
              <a:ext uri="{FF2B5EF4-FFF2-40B4-BE49-F238E27FC236}">
                <a16:creationId xmlns:a16="http://schemas.microsoft.com/office/drawing/2014/main" id="{A4D7602B-BE5F-11C7-138E-1B1426EA719B}"/>
              </a:ext>
            </a:extLst>
          </p:cNvPr>
          <p:cNvPicPr>
            <a:picLocks noChangeAspect="1"/>
          </p:cNvPicPr>
          <p:nvPr userDrawn="1"/>
        </p:nvPicPr>
        <p:blipFill>
          <a:blip r:embed="rId2"/>
          <a:stretch>
            <a:fillRect/>
          </a:stretch>
        </p:blipFill>
        <p:spPr>
          <a:xfrm>
            <a:off x="0" y="-137160"/>
            <a:ext cx="9906000" cy="6995160"/>
          </a:xfrm>
          <a:prstGeom prst="rect">
            <a:avLst/>
          </a:prstGeom>
        </p:spPr>
      </p:pic>
      <p:sp>
        <p:nvSpPr>
          <p:cNvPr id="4" name="Forme en L 3">
            <a:extLst>
              <a:ext uri="{FF2B5EF4-FFF2-40B4-BE49-F238E27FC236}">
                <a16:creationId xmlns:a16="http://schemas.microsoft.com/office/drawing/2014/main" id="{3BEAB106-743E-CD8F-4963-74BA883663F2}"/>
              </a:ext>
            </a:extLst>
          </p:cNvPr>
          <p:cNvSpPr/>
          <p:nvPr userDrawn="1"/>
        </p:nvSpPr>
        <p:spPr>
          <a:xfrm rot="10800000" flipH="1">
            <a:off x="0" y="-156824"/>
            <a:ext cx="301386" cy="370936"/>
          </a:xfrm>
          <a:prstGeom prst="corne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720"/>
          </a:p>
        </p:txBody>
      </p:sp>
      <p:sp>
        <p:nvSpPr>
          <p:cNvPr id="12" name="Forme en L 11">
            <a:extLst>
              <a:ext uri="{FF2B5EF4-FFF2-40B4-BE49-F238E27FC236}">
                <a16:creationId xmlns:a16="http://schemas.microsoft.com/office/drawing/2014/main" id="{BE6116F5-97B9-88EA-7643-3D1FA402AA9F}"/>
              </a:ext>
            </a:extLst>
          </p:cNvPr>
          <p:cNvSpPr/>
          <p:nvPr userDrawn="1"/>
        </p:nvSpPr>
        <p:spPr>
          <a:xfrm rot="10800000" flipH="1">
            <a:off x="621754" y="2941681"/>
            <a:ext cx="953669" cy="1173743"/>
          </a:xfrm>
          <a:prstGeom prst="corner">
            <a:avLst/>
          </a:prstGeom>
          <a:solidFill>
            <a:schemeClr val="accent2">
              <a:alpha val="2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720"/>
          </a:p>
        </p:txBody>
      </p:sp>
      <p:sp>
        <p:nvSpPr>
          <p:cNvPr id="15" name="Forme en L 14">
            <a:extLst>
              <a:ext uri="{FF2B5EF4-FFF2-40B4-BE49-F238E27FC236}">
                <a16:creationId xmlns:a16="http://schemas.microsoft.com/office/drawing/2014/main" id="{ACD439A2-763E-9816-84B2-A1B478A912CE}"/>
              </a:ext>
            </a:extLst>
          </p:cNvPr>
          <p:cNvSpPr/>
          <p:nvPr userDrawn="1"/>
        </p:nvSpPr>
        <p:spPr>
          <a:xfrm rot="10800000" flipH="1">
            <a:off x="846187" y="2701725"/>
            <a:ext cx="953667" cy="1173741"/>
          </a:xfrm>
          <a:prstGeom prst="corner">
            <a:avLst/>
          </a:prstGeom>
          <a:solidFill>
            <a:schemeClr val="accent2">
              <a:alpha val="5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720"/>
          </a:p>
        </p:txBody>
      </p:sp>
      <p:pic>
        <p:nvPicPr>
          <p:cNvPr id="3" name="Image 2">
            <a:extLst>
              <a:ext uri="{FF2B5EF4-FFF2-40B4-BE49-F238E27FC236}">
                <a16:creationId xmlns:a16="http://schemas.microsoft.com/office/drawing/2014/main" id="{A67929A0-D529-AFA5-ED38-B5D11EFAF097}"/>
              </a:ext>
            </a:extLst>
          </p:cNvPr>
          <p:cNvPicPr>
            <a:picLocks noChangeAspect="1"/>
          </p:cNvPicPr>
          <p:nvPr userDrawn="1"/>
        </p:nvPicPr>
        <p:blipFill>
          <a:blip r:embed="rId3"/>
          <a:stretch>
            <a:fillRect/>
          </a:stretch>
        </p:blipFill>
        <p:spPr>
          <a:xfrm>
            <a:off x="376676" y="5313817"/>
            <a:ext cx="4800600" cy="1193800"/>
          </a:xfrm>
          <a:prstGeom prst="rect">
            <a:avLst/>
          </a:prstGeom>
        </p:spPr>
      </p:pic>
    </p:spTree>
    <p:extLst>
      <p:ext uri="{BB962C8B-B14F-4D97-AF65-F5344CB8AC3E}">
        <p14:creationId xmlns:p14="http://schemas.microsoft.com/office/powerpoint/2010/main" val="1229276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Sommaire 2">
    <p:spTree>
      <p:nvGrpSpPr>
        <p:cNvPr id="1" name=""/>
        <p:cNvGrpSpPr/>
        <p:nvPr/>
      </p:nvGrpSpPr>
      <p:grpSpPr>
        <a:xfrm>
          <a:off x="0" y="0"/>
          <a:ext cx="0" cy="0"/>
          <a:chOff x="0" y="0"/>
          <a:chExt cx="0" cy="0"/>
        </a:xfrm>
      </p:grpSpPr>
      <p:pic>
        <p:nvPicPr>
          <p:cNvPr id="5" name="Image 4" descr="Une image contenant blanc, conception&#10;&#10;Le contenu généré par l’IA peut être incorrect.">
            <a:extLst>
              <a:ext uri="{FF2B5EF4-FFF2-40B4-BE49-F238E27FC236}">
                <a16:creationId xmlns:a16="http://schemas.microsoft.com/office/drawing/2014/main" id="{A4D7602B-BE5F-11C7-138E-1B1426EA719B}"/>
              </a:ext>
            </a:extLst>
          </p:cNvPr>
          <p:cNvPicPr>
            <a:picLocks noChangeAspect="1"/>
          </p:cNvPicPr>
          <p:nvPr userDrawn="1"/>
        </p:nvPicPr>
        <p:blipFill>
          <a:blip r:embed="rId2"/>
          <a:stretch>
            <a:fillRect/>
          </a:stretch>
        </p:blipFill>
        <p:spPr>
          <a:xfrm>
            <a:off x="0" y="0"/>
            <a:ext cx="9906000" cy="6858000"/>
          </a:xfrm>
          <a:prstGeom prst="rect">
            <a:avLst/>
          </a:prstGeom>
        </p:spPr>
      </p:pic>
      <p:sp>
        <p:nvSpPr>
          <p:cNvPr id="2" name="Titre 1">
            <a:extLst>
              <a:ext uri="{FF2B5EF4-FFF2-40B4-BE49-F238E27FC236}">
                <a16:creationId xmlns:a16="http://schemas.microsoft.com/office/drawing/2014/main" id="{9A1CFBBA-B680-A6A7-3C4B-5FEAC4253283}"/>
              </a:ext>
            </a:extLst>
          </p:cNvPr>
          <p:cNvSpPr>
            <a:spLocks noGrp="1"/>
          </p:cNvSpPr>
          <p:nvPr>
            <p:ph type="title" hasCustomPrompt="1"/>
          </p:nvPr>
        </p:nvSpPr>
        <p:spPr>
          <a:xfrm>
            <a:off x="742949" y="1057275"/>
            <a:ext cx="4542830" cy="633502"/>
          </a:xfrm>
        </p:spPr>
        <p:txBody>
          <a:bodyPr tIns="0" bIns="0" rtlCol="0" anchor="t" anchorCtr="0">
            <a:noAutofit/>
          </a:bodyPr>
          <a:lstStyle>
            <a:lvl1pPr algn="l">
              <a:lnSpc>
                <a:spcPct val="100000"/>
              </a:lnSpc>
              <a:defRPr lang="fr-FR" sz="2925"/>
            </a:lvl1pPr>
          </a:lstStyle>
          <a:p>
            <a:pPr rtl="0"/>
            <a:r>
              <a:rPr lang="fr-FR" dirty="0"/>
              <a:t>sommaire</a:t>
            </a:r>
          </a:p>
        </p:txBody>
      </p:sp>
      <p:sp>
        <p:nvSpPr>
          <p:cNvPr id="13" name="Espace réservé du contenu 2">
            <a:extLst>
              <a:ext uri="{FF2B5EF4-FFF2-40B4-BE49-F238E27FC236}">
                <a16:creationId xmlns:a16="http://schemas.microsoft.com/office/drawing/2014/main" id="{72386C43-DD10-E892-08AD-D6F4AE9617DD}"/>
              </a:ext>
            </a:extLst>
          </p:cNvPr>
          <p:cNvSpPr>
            <a:spLocks noGrp="1"/>
          </p:cNvSpPr>
          <p:nvPr>
            <p:ph idx="1" hasCustomPrompt="1"/>
          </p:nvPr>
        </p:nvSpPr>
        <p:spPr>
          <a:xfrm>
            <a:off x="742950" y="2130726"/>
            <a:ext cx="8452801" cy="4025126"/>
          </a:xfrm>
        </p:spPr>
        <p:txBody>
          <a:bodyPr lIns="91440" tIns="0" rIns="91440" bIns="0" numCol="2" spcCol="360000" rtlCol="0">
            <a:noAutofit/>
          </a:bodyPr>
          <a:lstStyle>
            <a:lvl1pPr marL="278612" indent="-278612">
              <a:lnSpc>
                <a:spcPct val="120000"/>
              </a:lnSpc>
              <a:spcBef>
                <a:spcPts val="0"/>
              </a:spcBef>
              <a:buFont typeface="+mj-lt"/>
              <a:buAutoNum type="arabicPeriod"/>
              <a:defRPr lang="fr-FR" sz="1138" b="1">
                <a:solidFill>
                  <a:schemeClr val="accent2"/>
                </a:solidFill>
                <a:latin typeface="Arial" panose="020B0604020202020204" pitchFamily="34" charset="0"/>
                <a:cs typeface="Arial" panose="020B0604020202020204" pitchFamily="34" charset="0"/>
              </a:defRPr>
            </a:lvl1pPr>
            <a:lvl2pPr marL="282327">
              <a:lnSpc>
                <a:spcPct val="120000"/>
              </a:lnSpc>
              <a:spcBef>
                <a:spcPts val="0"/>
              </a:spcBef>
              <a:defRPr lang="fr-FR" sz="894"/>
            </a:lvl2pPr>
            <a:lvl3pPr marL="557224">
              <a:lnSpc>
                <a:spcPct val="120000"/>
              </a:lnSpc>
              <a:spcBef>
                <a:spcPts val="0"/>
              </a:spcBef>
              <a:defRPr lang="fr-FR" sz="731"/>
            </a:lvl3pPr>
          </a:lstStyle>
          <a:p>
            <a:pPr lvl="0" rtl="0"/>
            <a:r>
              <a:rPr lang="fr-FR" dirty="0"/>
              <a:t>Cliquer pour ajouter du texte</a:t>
            </a:r>
          </a:p>
          <a:p>
            <a:pPr lvl="1" rtl="0"/>
            <a:r>
              <a:rPr lang="fr-FR" dirty="0"/>
              <a:t>Deuxième niveau</a:t>
            </a:r>
          </a:p>
          <a:p>
            <a:pPr lvl="2" rtl="0"/>
            <a:r>
              <a:rPr lang="fr-FR" dirty="0"/>
              <a:t>Troisième niveau</a:t>
            </a:r>
          </a:p>
        </p:txBody>
      </p:sp>
      <p:sp>
        <p:nvSpPr>
          <p:cNvPr id="4" name="Forme en L 3">
            <a:extLst>
              <a:ext uri="{FF2B5EF4-FFF2-40B4-BE49-F238E27FC236}">
                <a16:creationId xmlns:a16="http://schemas.microsoft.com/office/drawing/2014/main" id="{3BEAB106-743E-CD8F-4963-74BA883663F2}"/>
              </a:ext>
            </a:extLst>
          </p:cNvPr>
          <p:cNvSpPr/>
          <p:nvPr userDrawn="1"/>
        </p:nvSpPr>
        <p:spPr>
          <a:xfrm rot="10800000" flipH="1">
            <a:off x="1" y="0"/>
            <a:ext cx="301386" cy="370936"/>
          </a:xfrm>
          <a:prstGeom prst="corne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720"/>
          </a:p>
        </p:txBody>
      </p:sp>
      <p:sp>
        <p:nvSpPr>
          <p:cNvPr id="12" name="Forme en L 11">
            <a:extLst>
              <a:ext uri="{FF2B5EF4-FFF2-40B4-BE49-F238E27FC236}">
                <a16:creationId xmlns:a16="http://schemas.microsoft.com/office/drawing/2014/main" id="{BE6116F5-97B9-88EA-7643-3D1FA402AA9F}"/>
              </a:ext>
            </a:extLst>
          </p:cNvPr>
          <p:cNvSpPr/>
          <p:nvPr userDrawn="1"/>
        </p:nvSpPr>
        <p:spPr>
          <a:xfrm rot="16200000" flipH="1">
            <a:off x="7936906" y="1346120"/>
            <a:ext cx="1173746" cy="953666"/>
          </a:xfrm>
          <a:prstGeom prst="corner">
            <a:avLst/>
          </a:prstGeom>
          <a:solidFill>
            <a:schemeClr val="accent2">
              <a:alpha val="2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720"/>
          </a:p>
        </p:txBody>
      </p:sp>
      <p:sp>
        <p:nvSpPr>
          <p:cNvPr id="15" name="Forme en L 14">
            <a:extLst>
              <a:ext uri="{FF2B5EF4-FFF2-40B4-BE49-F238E27FC236}">
                <a16:creationId xmlns:a16="http://schemas.microsoft.com/office/drawing/2014/main" id="{ACD439A2-763E-9816-84B2-A1B478A912CE}"/>
              </a:ext>
            </a:extLst>
          </p:cNvPr>
          <p:cNvSpPr/>
          <p:nvPr userDrawn="1"/>
        </p:nvSpPr>
        <p:spPr>
          <a:xfrm rot="16200000" flipH="1">
            <a:off x="8132044" y="1154374"/>
            <a:ext cx="1173744" cy="953665"/>
          </a:xfrm>
          <a:prstGeom prst="corner">
            <a:avLst/>
          </a:prstGeom>
          <a:solidFill>
            <a:schemeClr val="accent2">
              <a:alpha val="5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720"/>
          </a:p>
        </p:txBody>
      </p:sp>
      <p:sp>
        <p:nvSpPr>
          <p:cNvPr id="6" name="Espace réservé du numéro de diapositive 5">
            <a:extLst>
              <a:ext uri="{FF2B5EF4-FFF2-40B4-BE49-F238E27FC236}">
                <a16:creationId xmlns:a16="http://schemas.microsoft.com/office/drawing/2014/main" id="{8AD7BFCA-6183-116E-0DF0-8CA05F0245BA}"/>
              </a:ext>
            </a:extLst>
          </p:cNvPr>
          <p:cNvSpPr>
            <a:spLocks noGrp="1"/>
          </p:cNvSpPr>
          <p:nvPr>
            <p:ph type="sldNum" sz="quarter" idx="4"/>
          </p:nvPr>
        </p:nvSpPr>
        <p:spPr>
          <a:xfrm>
            <a:off x="132183" y="6369947"/>
            <a:ext cx="395594" cy="244503"/>
          </a:xfrm>
          <a:prstGeom prst="rect">
            <a:avLst/>
          </a:prstGeom>
        </p:spPr>
        <p:txBody>
          <a:bodyPr vert="horz" lIns="91440" tIns="45720" rIns="0" bIns="45720" rtlCol="0" anchor="ctr"/>
          <a:lstStyle>
            <a:lvl1pPr algn="r">
              <a:defRPr lang="fr-FR" sz="975">
                <a:solidFill>
                  <a:schemeClr val="accent6"/>
                </a:solidFill>
                <a:latin typeface="+mn-lt"/>
                <a:cs typeface="Arial" panose="020B0604020202020204" pitchFamily="34" charset="0"/>
              </a:defRPr>
            </a:lvl1pPr>
          </a:lstStyle>
          <a:p>
            <a:pPr rtl="0"/>
            <a:fld id="{48F63A3B-78C7-47BE-AE5E-E10140E04643}" type="slidenum">
              <a:rPr lang="fr-FR" smtClean="0"/>
              <a:pPr/>
              <a:t>‹N°›</a:t>
            </a:fld>
            <a:endParaRPr lang="fr-FR" dirty="0"/>
          </a:p>
        </p:txBody>
      </p:sp>
      <p:pic>
        <p:nvPicPr>
          <p:cNvPr id="10" name="Image 9" descr="Une image contenant texte, Police, logo, Graphique&#10;&#10;Le contenu généré par l’IA peut être incorrect.">
            <a:extLst>
              <a:ext uri="{FF2B5EF4-FFF2-40B4-BE49-F238E27FC236}">
                <a16:creationId xmlns:a16="http://schemas.microsoft.com/office/drawing/2014/main" id="{2CA3C759-A851-44CE-A73F-B23C93986D19}"/>
              </a:ext>
            </a:extLst>
          </p:cNvPr>
          <p:cNvPicPr>
            <a:picLocks noChangeAspect="1"/>
          </p:cNvPicPr>
          <p:nvPr userDrawn="1"/>
        </p:nvPicPr>
        <p:blipFill>
          <a:blip r:embed="rId3"/>
          <a:stretch>
            <a:fillRect/>
          </a:stretch>
        </p:blipFill>
        <p:spPr>
          <a:xfrm>
            <a:off x="8918364" y="6347601"/>
            <a:ext cx="648320" cy="176138"/>
          </a:xfrm>
          <a:prstGeom prst="rect">
            <a:avLst/>
          </a:prstGeom>
        </p:spPr>
      </p:pic>
    </p:spTree>
    <p:extLst>
      <p:ext uri="{BB962C8B-B14F-4D97-AF65-F5344CB8AC3E}">
        <p14:creationId xmlns:p14="http://schemas.microsoft.com/office/powerpoint/2010/main" val="321554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Sommaire 3">
    <p:spTree>
      <p:nvGrpSpPr>
        <p:cNvPr id="1" name=""/>
        <p:cNvGrpSpPr/>
        <p:nvPr/>
      </p:nvGrpSpPr>
      <p:grpSpPr>
        <a:xfrm>
          <a:off x="0" y="0"/>
          <a:ext cx="0" cy="0"/>
          <a:chOff x="0" y="0"/>
          <a:chExt cx="0" cy="0"/>
        </a:xfrm>
      </p:grpSpPr>
      <p:pic>
        <p:nvPicPr>
          <p:cNvPr id="5" name="Image 4" descr="Une image contenant blanc, conception&#10;&#10;Le contenu généré par l’IA peut être incorrect.">
            <a:extLst>
              <a:ext uri="{FF2B5EF4-FFF2-40B4-BE49-F238E27FC236}">
                <a16:creationId xmlns:a16="http://schemas.microsoft.com/office/drawing/2014/main" id="{A4D7602B-BE5F-11C7-138E-1B1426EA719B}"/>
              </a:ext>
            </a:extLst>
          </p:cNvPr>
          <p:cNvPicPr>
            <a:picLocks noChangeAspect="1"/>
          </p:cNvPicPr>
          <p:nvPr userDrawn="1"/>
        </p:nvPicPr>
        <p:blipFill>
          <a:blip r:embed="rId2"/>
          <a:stretch>
            <a:fillRect/>
          </a:stretch>
        </p:blipFill>
        <p:spPr>
          <a:xfrm>
            <a:off x="-1" y="0"/>
            <a:ext cx="9906000" cy="6858000"/>
          </a:xfrm>
          <a:prstGeom prst="rect">
            <a:avLst/>
          </a:prstGeom>
        </p:spPr>
      </p:pic>
      <p:sp>
        <p:nvSpPr>
          <p:cNvPr id="2" name="Titre 1">
            <a:extLst>
              <a:ext uri="{FF2B5EF4-FFF2-40B4-BE49-F238E27FC236}">
                <a16:creationId xmlns:a16="http://schemas.microsoft.com/office/drawing/2014/main" id="{9A1CFBBA-B680-A6A7-3C4B-5FEAC4253283}"/>
              </a:ext>
            </a:extLst>
          </p:cNvPr>
          <p:cNvSpPr>
            <a:spLocks noGrp="1"/>
          </p:cNvSpPr>
          <p:nvPr>
            <p:ph type="title" hasCustomPrompt="1"/>
          </p:nvPr>
        </p:nvSpPr>
        <p:spPr>
          <a:xfrm>
            <a:off x="742949" y="1057275"/>
            <a:ext cx="4542830" cy="702514"/>
          </a:xfrm>
        </p:spPr>
        <p:txBody>
          <a:bodyPr tIns="0" bIns="0" rtlCol="0" anchor="t" anchorCtr="0">
            <a:noAutofit/>
          </a:bodyPr>
          <a:lstStyle>
            <a:lvl1pPr algn="l">
              <a:lnSpc>
                <a:spcPct val="100000"/>
              </a:lnSpc>
              <a:defRPr lang="fr-FR" sz="2925"/>
            </a:lvl1pPr>
          </a:lstStyle>
          <a:p>
            <a:pPr rtl="0"/>
            <a:r>
              <a:rPr lang="fr-FR" dirty="0" err="1"/>
              <a:t>sOMMAIRE</a:t>
            </a:r>
            <a:endParaRPr lang="fr-FR" dirty="0"/>
          </a:p>
        </p:txBody>
      </p:sp>
      <p:sp>
        <p:nvSpPr>
          <p:cNvPr id="4" name="Forme en L 3">
            <a:extLst>
              <a:ext uri="{FF2B5EF4-FFF2-40B4-BE49-F238E27FC236}">
                <a16:creationId xmlns:a16="http://schemas.microsoft.com/office/drawing/2014/main" id="{3BEAB106-743E-CD8F-4963-74BA883663F2}"/>
              </a:ext>
            </a:extLst>
          </p:cNvPr>
          <p:cNvSpPr/>
          <p:nvPr userDrawn="1"/>
        </p:nvSpPr>
        <p:spPr>
          <a:xfrm rot="10800000" flipH="1">
            <a:off x="1" y="0"/>
            <a:ext cx="301386" cy="370936"/>
          </a:xfrm>
          <a:prstGeom prst="corne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720"/>
          </a:p>
        </p:txBody>
      </p:sp>
      <p:sp>
        <p:nvSpPr>
          <p:cNvPr id="12" name="Forme en L 11">
            <a:extLst>
              <a:ext uri="{FF2B5EF4-FFF2-40B4-BE49-F238E27FC236}">
                <a16:creationId xmlns:a16="http://schemas.microsoft.com/office/drawing/2014/main" id="{BE6116F5-97B9-88EA-7643-3D1FA402AA9F}"/>
              </a:ext>
            </a:extLst>
          </p:cNvPr>
          <p:cNvSpPr/>
          <p:nvPr userDrawn="1"/>
        </p:nvSpPr>
        <p:spPr>
          <a:xfrm rot="16200000" flipH="1">
            <a:off x="7139699" y="2938630"/>
            <a:ext cx="1173746" cy="953666"/>
          </a:xfrm>
          <a:prstGeom prst="corner">
            <a:avLst/>
          </a:prstGeom>
          <a:solidFill>
            <a:schemeClr val="accent2">
              <a:alpha val="2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720"/>
          </a:p>
        </p:txBody>
      </p:sp>
      <p:sp>
        <p:nvSpPr>
          <p:cNvPr id="15" name="Forme en L 14">
            <a:extLst>
              <a:ext uri="{FF2B5EF4-FFF2-40B4-BE49-F238E27FC236}">
                <a16:creationId xmlns:a16="http://schemas.microsoft.com/office/drawing/2014/main" id="{ACD439A2-763E-9816-84B2-A1B478A912CE}"/>
              </a:ext>
            </a:extLst>
          </p:cNvPr>
          <p:cNvSpPr/>
          <p:nvPr userDrawn="1"/>
        </p:nvSpPr>
        <p:spPr>
          <a:xfrm rot="16200000" flipH="1">
            <a:off x="7364134" y="2698674"/>
            <a:ext cx="1173744" cy="953665"/>
          </a:xfrm>
          <a:prstGeom prst="corner">
            <a:avLst/>
          </a:prstGeom>
          <a:solidFill>
            <a:schemeClr val="accent2">
              <a:alpha val="5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720"/>
          </a:p>
        </p:txBody>
      </p:sp>
      <p:sp>
        <p:nvSpPr>
          <p:cNvPr id="3" name="Espace réservé du contenu 2">
            <a:extLst>
              <a:ext uri="{FF2B5EF4-FFF2-40B4-BE49-F238E27FC236}">
                <a16:creationId xmlns:a16="http://schemas.microsoft.com/office/drawing/2014/main" id="{1DEDB4D4-3FB1-38FE-0203-98E69B4021AF}"/>
              </a:ext>
            </a:extLst>
          </p:cNvPr>
          <p:cNvSpPr>
            <a:spLocks noGrp="1"/>
          </p:cNvSpPr>
          <p:nvPr>
            <p:ph idx="1" hasCustomPrompt="1"/>
          </p:nvPr>
        </p:nvSpPr>
        <p:spPr>
          <a:xfrm>
            <a:off x="1927028" y="2137342"/>
            <a:ext cx="4542830" cy="4210259"/>
          </a:xfrm>
        </p:spPr>
        <p:txBody>
          <a:bodyPr lIns="91440" tIns="0" rIns="91440" bIns="0" rtlCol="0">
            <a:noAutofit/>
          </a:bodyPr>
          <a:lstStyle>
            <a:lvl1pPr marL="278612" indent="-278612">
              <a:lnSpc>
                <a:spcPct val="120000"/>
              </a:lnSpc>
              <a:spcBef>
                <a:spcPts val="0"/>
              </a:spcBef>
              <a:buFont typeface="+mj-lt"/>
              <a:buAutoNum type="arabicPeriod"/>
              <a:defRPr lang="fr-FR" sz="1138" b="1">
                <a:solidFill>
                  <a:schemeClr val="accent2"/>
                </a:solidFill>
              </a:defRPr>
            </a:lvl1pPr>
            <a:lvl2pPr marL="282327">
              <a:lnSpc>
                <a:spcPct val="120000"/>
              </a:lnSpc>
              <a:spcBef>
                <a:spcPts val="0"/>
              </a:spcBef>
              <a:defRPr lang="fr-FR" sz="894"/>
            </a:lvl2pPr>
            <a:lvl3pPr marL="557224">
              <a:lnSpc>
                <a:spcPct val="120000"/>
              </a:lnSpc>
              <a:spcBef>
                <a:spcPts val="0"/>
              </a:spcBef>
              <a:defRPr lang="fr-FR" sz="731"/>
            </a:lvl3pPr>
          </a:lstStyle>
          <a:p>
            <a:pPr lvl="0" rtl="0"/>
            <a:r>
              <a:rPr lang="fr-FR" dirty="0"/>
              <a:t>Cliquer pour ajouter du texte</a:t>
            </a:r>
          </a:p>
          <a:p>
            <a:pPr lvl="1" rtl="0"/>
            <a:r>
              <a:rPr lang="fr-FR" dirty="0"/>
              <a:t>Deuxième niveau</a:t>
            </a:r>
          </a:p>
          <a:p>
            <a:pPr lvl="2" rtl="0"/>
            <a:r>
              <a:rPr lang="fr-FR" dirty="0"/>
              <a:t>Troisième niveau</a:t>
            </a:r>
          </a:p>
        </p:txBody>
      </p:sp>
      <p:sp>
        <p:nvSpPr>
          <p:cNvPr id="7" name="Espace réservé du numéro de diapositive 5">
            <a:extLst>
              <a:ext uri="{FF2B5EF4-FFF2-40B4-BE49-F238E27FC236}">
                <a16:creationId xmlns:a16="http://schemas.microsoft.com/office/drawing/2014/main" id="{3EE757F7-1DE5-6832-5332-D18654557FD4}"/>
              </a:ext>
            </a:extLst>
          </p:cNvPr>
          <p:cNvSpPr>
            <a:spLocks noGrp="1"/>
          </p:cNvSpPr>
          <p:nvPr>
            <p:ph type="sldNum" sz="quarter" idx="4"/>
          </p:nvPr>
        </p:nvSpPr>
        <p:spPr>
          <a:xfrm>
            <a:off x="132183" y="6369947"/>
            <a:ext cx="395594" cy="244503"/>
          </a:xfrm>
          <a:prstGeom prst="rect">
            <a:avLst/>
          </a:prstGeom>
        </p:spPr>
        <p:txBody>
          <a:bodyPr vert="horz" lIns="91440" tIns="45720" rIns="0" bIns="45720" rtlCol="0" anchor="ctr"/>
          <a:lstStyle>
            <a:lvl1pPr algn="r">
              <a:defRPr lang="fr-FR" sz="975">
                <a:solidFill>
                  <a:schemeClr val="accent6"/>
                </a:solidFill>
                <a:latin typeface="+mn-lt"/>
                <a:cs typeface="Arial" panose="020B0604020202020204" pitchFamily="34" charset="0"/>
              </a:defRPr>
            </a:lvl1pPr>
          </a:lstStyle>
          <a:p>
            <a:pPr rtl="0"/>
            <a:fld id="{48F63A3B-78C7-47BE-AE5E-E10140E04643}" type="slidenum">
              <a:rPr lang="fr-FR" smtClean="0"/>
              <a:pPr/>
              <a:t>‹N°›</a:t>
            </a:fld>
            <a:endParaRPr lang="fr-FR" dirty="0"/>
          </a:p>
        </p:txBody>
      </p:sp>
      <p:pic>
        <p:nvPicPr>
          <p:cNvPr id="10" name="Image 9" descr="Une image contenant texte, Police, logo, Graphique&#10;&#10;Le contenu généré par l’IA peut être incorrect.">
            <a:extLst>
              <a:ext uri="{FF2B5EF4-FFF2-40B4-BE49-F238E27FC236}">
                <a16:creationId xmlns:a16="http://schemas.microsoft.com/office/drawing/2014/main" id="{8086728F-3A46-4252-9931-D7DDEC45FD24}"/>
              </a:ext>
            </a:extLst>
          </p:cNvPr>
          <p:cNvPicPr>
            <a:picLocks noChangeAspect="1"/>
          </p:cNvPicPr>
          <p:nvPr userDrawn="1"/>
        </p:nvPicPr>
        <p:blipFill>
          <a:blip r:embed="rId3"/>
          <a:stretch>
            <a:fillRect/>
          </a:stretch>
        </p:blipFill>
        <p:spPr>
          <a:xfrm>
            <a:off x="8918364" y="6347601"/>
            <a:ext cx="648320" cy="176138"/>
          </a:xfrm>
          <a:prstGeom prst="rect">
            <a:avLst/>
          </a:prstGeom>
        </p:spPr>
      </p:pic>
    </p:spTree>
    <p:extLst>
      <p:ext uri="{BB962C8B-B14F-4D97-AF65-F5344CB8AC3E}">
        <p14:creationId xmlns:p14="http://schemas.microsoft.com/office/powerpoint/2010/main" val="2849031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 Titre de partie présentation de l’outil (intercalair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37D12D-0FCA-3396-988D-452D3D526E3D}"/>
              </a:ext>
              <a:ext uri="{C183D7F6-B498-43B3-948B-1728B52AA6E4}">
                <adec:decorative xmlns:adec="http://schemas.microsoft.com/office/drawing/2017/decorative" val="1"/>
              </a:ext>
            </a:extLst>
          </p:cNvPr>
          <p:cNvSpPr/>
          <p:nvPr userDrawn="1"/>
        </p:nvSpPr>
        <p:spPr>
          <a:xfrm>
            <a:off x="2" y="3390900"/>
            <a:ext cx="9905999"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fr-FR"/>
            </a:defPPr>
          </a:lstStyle>
          <a:p>
            <a:pPr algn="ctr" rtl="0"/>
            <a:endParaRPr lang="fr-FR" sz="366" dirty="0"/>
          </a:p>
        </p:txBody>
      </p:sp>
      <p:sp>
        <p:nvSpPr>
          <p:cNvPr id="6" name="Rectangle 5">
            <a:extLst>
              <a:ext uri="{FF2B5EF4-FFF2-40B4-BE49-F238E27FC236}">
                <a16:creationId xmlns:a16="http://schemas.microsoft.com/office/drawing/2014/main" id="{11710CE8-8A83-C0D3-623E-AFCC6C6A2930}"/>
              </a:ext>
              <a:ext uri="{C183D7F6-B498-43B3-948B-1728B52AA6E4}">
                <adec:decorative xmlns:adec="http://schemas.microsoft.com/office/drawing/2017/decorative" val="1"/>
              </a:ext>
            </a:extLst>
          </p:cNvPr>
          <p:cNvSpPr/>
          <p:nvPr userDrawn="1"/>
        </p:nvSpPr>
        <p:spPr>
          <a:xfrm>
            <a:off x="112144" y="349764"/>
            <a:ext cx="9665359" cy="6359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sz="1300" dirty="0"/>
          </a:p>
        </p:txBody>
      </p:sp>
      <p:sp>
        <p:nvSpPr>
          <p:cNvPr id="2" name="Titre 1"/>
          <p:cNvSpPr>
            <a:spLocks noGrp="1"/>
          </p:cNvSpPr>
          <p:nvPr userDrawn="1">
            <p:ph type="title" hasCustomPrompt="1"/>
          </p:nvPr>
        </p:nvSpPr>
        <p:spPr>
          <a:xfrm>
            <a:off x="4633233" y="1828800"/>
            <a:ext cx="4650414" cy="1600200"/>
          </a:xfrm>
        </p:spPr>
        <p:txBody>
          <a:bodyPr tIns="0" bIns="0" rtlCol="0" anchor="ctr">
            <a:noAutofit/>
          </a:bodyPr>
          <a:lstStyle>
            <a:lvl1pPr algn="l">
              <a:lnSpc>
                <a:spcPct val="100000"/>
              </a:lnSpc>
              <a:defRPr lang="fr-FR" sz="2925" b="1"/>
            </a:lvl1pPr>
          </a:lstStyle>
          <a:p>
            <a:pPr rtl="0"/>
            <a:r>
              <a:rPr lang="fr-FR" dirty="0"/>
              <a:t>Cliquez pour ajouter un titre</a:t>
            </a:r>
          </a:p>
        </p:txBody>
      </p:sp>
      <p:sp>
        <p:nvSpPr>
          <p:cNvPr id="8" name="Espace réservé d’image 7">
            <a:extLst>
              <a:ext uri="{FF2B5EF4-FFF2-40B4-BE49-F238E27FC236}">
                <a16:creationId xmlns:a16="http://schemas.microsoft.com/office/drawing/2014/main" id="{E979AC40-7C15-9431-5B1A-415655A7FC05}"/>
              </a:ext>
            </a:extLst>
          </p:cNvPr>
          <p:cNvSpPr>
            <a:spLocks noGrp="1"/>
          </p:cNvSpPr>
          <p:nvPr>
            <p:ph type="pic" sz="quarter" idx="11" hasCustomPrompt="1"/>
          </p:nvPr>
        </p:nvSpPr>
        <p:spPr>
          <a:xfrm>
            <a:off x="360220" y="3"/>
            <a:ext cx="3530065" cy="6359525"/>
          </a:xfrm>
          <a:solidFill>
            <a:schemeClr val="accent4"/>
          </a:solidFill>
        </p:spPr>
        <p:txBody>
          <a:bodyPr rtlCol="0">
            <a:normAutofit/>
          </a:bodyPr>
          <a:lstStyle>
            <a:lvl1pPr marL="0" indent="0">
              <a:buNone/>
              <a:defRPr lang="fr-FR" sz="1463"/>
            </a:lvl1pPr>
          </a:lstStyle>
          <a:p>
            <a:pPr lvl="0" rtl="0"/>
            <a:r>
              <a:rPr lang="fr-FR"/>
              <a:t>Cliquez ici pour ajouter une image.</a:t>
            </a:r>
          </a:p>
        </p:txBody>
      </p:sp>
      <p:sp>
        <p:nvSpPr>
          <p:cNvPr id="3" name="Espace réservé du contenu 2">
            <a:extLst>
              <a:ext uri="{FF2B5EF4-FFF2-40B4-BE49-F238E27FC236}">
                <a16:creationId xmlns:a16="http://schemas.microsoft.com/office/drawing/2014/main" id="{7213F426-1D17-0979-3479-E38F4237EF08}"/>
              </a:ext>
            </a:extLst>
          </p:cNvPr>
          <p:cNvSpPr>
            <a:spLocks noGrp="1"/>
          </p:cNvSpPr>
          <p:nvPr>
            <p:ph idx="1" hasCustomPrompt="1"/>
          </p:nvPr>
        </p:nvSpPr>
        <p:spPr>
          <a:xfrm>
            <a:off x="4633233" y="3429001"/>
            <a:ext cx="4650414" cy="2691774"/>
          </a:xfrm>
        </p:spPr>
        <p:txBody>
          <a:bodyPr lIns="91440" tIns="0" rIns="91440" bIns="0" rtlCol="0">
            <a:normAutofit/>
          </a:bodyPr>
          <a:lstStyle>
            <a:lvl1pPr marL="0" indent="0">
              <a:lnSpc>
                <a:spcPct val="100000"/>
              </a:lnSpc>
              <a:spcBef>
                <a:spcPts val="0"/>
              </a:spcBef>
              <a:buNone/>
              <a:defRPr lang="fr-FR" sz="1950" b="1"/>
            </a:lvl1pPr>
            <a:lvl2pPr marL="282327">
              <a:lnSpc>
                <a:spcPct val="100000"/>
              </a:lnSpc>
              <a:spcBef>
                <a:spcPts val="0"/>
              </a:spcBef>
              <a:defRPr lang="fr-FR" sz="1950" b="1"/>
            </a:lvl2pPr>
            <a:lvl3pPr marL="557224">
              <a:lnSpc>
                <a:spcPct val="100000"/>
              </a:lnSpc>
              <a:spcBef>
                <a:spcPts val="0"/>
              </a:spcBef>
              <a:defRPr lang="fr-FR" sz="1950" b="1"/>
            </a:lvl3pPr>
          </a:lstStyle>
          <a:p>
            <a:pPr lvl="0" rtl="0"/>
            <a:r>
              <a:rPr lang="fr-FR" dirty="0"/>
              <a:t>Cliquer pour ajouter du texte</a:t>
            </a:r>
          </a:p>
          <a:p>
            <a:pPr lvl="1" rtl="0"/>
            <a:r>
              <a:rPr lang="fr-FR" dirty="0"/>
              <a:t>Deuxième niveau</a:t>
            </a:r>
          </a:p>
          <a:p>
            <a:pPr lvl="2" rtl="0"/>
            <a:r>
              <a:rPr lang="fr-FR" dirty="0"/>
              <a:t>Troisième niveau</a:t>
            </a:r>
          </a:p>
        </p:txBody>
      </p:sp>
      <p:sp>
        <p:nvSpPr>
          <p:cNvPr id="7" name="Espace réservé du numéro de diapositive 5">
            <a:extLst>
              <a:ext uri="{FF2B5EF4-FFF2-40B4-BE49-F238E27FC236}">
                <a16:creationId xmlns:a16="http://schemas.microsoft.com/office/drawing/2014/main" id="{E8767405-FB1B-69AC-394A-A03AB80C4A32}"/>
              </a:ext>
            </a:extLst>
          </p:cNvPr>
          <p:cNvSpPr>
            <a:spLocks noGrp="1"/>
          </p:cNvSpPr>
          <p:nvPr>
            <p:ph type="sldNum" sz="quarter" idx="4"/>
          </p:nvPr>
        </p:nvSpPr>
        <p:spPr>
          <a:xfrm>
            <a:off x="132183" y="6369947"/>
            <a:ext cx="395594" cy="244503"/>
          </a:xfrm>
          <a:prstGeom prst="rect">
            <a:avLst/>
          </a:prstGeom>
        </p:spPr>
        <p:txBody>
          <a:bodyPr vert="horz" lIns="91440" tIns="45720" rIns="0" bIns="45720" rtlCol="0" anchor="ctr"/>
          <a:lstStyle>
            <a:lvl1pPr algn="r">
              <a:defRPr lang="fr-FR" sz="975">
                <a:solidFill>
                  <a:schemeClr val="accent6"/>
                </a:solidFill>
                <a:latin typeface="+mn-lt"/>
                <a:cs typeface="Arial" panose="020B0604020202020204" pitchFamily="34" charset="0"/>
              </a:defRPr>
            </a:lvl1pPr>
          </a:lstStyle>
          <a:p>
            <a:pPr rtl="0"/>
            <a:fld id="{48F63A3B-78C7-47BE-AE5E-E10140E04643}" type="slidenum">
              <a:rPr lang="fr-FR" smtClean="0"/>
              <a:pPr/>
              <a:t>‹N°›</a:t>
            </a:fld>
            <a:endParaRPr lang="fr-FR" dirty="0"/>
          </a:p>
        </p:txBody>
      </p:sp>
    </p:spTree>
    <p:extLst>
      <p:ext uri="{BB962C8B-B14F-4D97-AF65-F5344CB8AC3E}">
        <p14:creationId xmlns:p14="http://schemas.microsoft.com/office/powerpoint/2010/main" val="433189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 Concept d’orgine">
    <p:spTree>
      <p:nvGrpSpPr>
        <p:cNvPr id="1" name=""/>
        <p:cNvGrpSpPr/>
        <p:nvPr/>
      </p:nvGrpSpPr>
      <p:grpSpPr>
        <a:xfrm>
          <a:off x="0" y="0"/>
          <a:ext cx="0" cy="0"/>
          <a:chOff x="0" y="0"/>
          <a:chExt cx="0" cy="0"/>
        </a:xfrm>
      </p:grpSpPr>
      <p:pic>
        <p:nvPicPr>
          <p:cNvPr id="5" name="Image 4" descr="Une image contenant blanc, noir et blanc, monochrome&#10;&#10;Le contenu généré par l’IA peut être incorrect.">
            <a:extLst>
              <a:ext uri="{FF2B5EF4-FFF2-40B4-BE49-F238E27FC236}">
                <a16:creationId xmlns:a16="http://schemas.microsoft.com/office/drawing/2014/main" id="{6925655D-4335-5321-29D1-6DACCD6ABC5A}"/>
              </a:ext>
            </a:extLst>
          </p:cNvPr>
          <p:cNvPicPr>
            <a:picLocks noChangeAspect="1"/>
          </p:cNvPicPr>
          <p:nvPr userDrawn="1"/>
        </p:nvPicPr>
        <p:blipFill>
          <a:blip r:embed="rId2"/>
          <a:srcRect b="76862"/>
          <a:stretch/>
        </p:blipFill>
        <p:spPr>
          <a:xfrm>
            <a:off x="1" y="-1"/>
            <a:ext cx="9913739" cy="1586753"/>
          </a:xfrm>
          <a:prstGeom prst="rect">
            <a:avLst/>
          </a:prstGeom>
        </p:spPr>
      </p:pic>
      <p:pic>
        <p:nvPicPr>
          <p:cNvPr id="21" name="Image 2">
            <a:extLst>
              <a:ext uri="{FF2B5EF4-FFF2-40B4-BE49-F238E27FC236}">
                <a16:creationId xmlns:a16="http://schemas.microsoft.com/office/drawing/2014/main" id="{A8B7F1F1-806C-8D65-7340-220A0C4653C8}"/>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rot="5400000">
            <a:off x="7912147" y="1454036"/>
            <a:ext cx="2200114" cy="1787593"/>
          </a:xfrm>
          <a:prstGeom prst="rect">
            <a:avLst/>
          </a:prstGeom>
        </p:spPr>
      </p:pic>
      <p:sp>
        <p:nvSpPr>
          <p:cNvPr id="3" name="Forme en L 2">
            <a:extLst>
              <a:ext uri="{FF2B5EF4-FFF2-40B4-BE49-F238E27FC236}">
                <a16:creationId xmlns:a16="http://schemas.microsoft.com/office/drawing/2014/main" id="{DFE2A111-9D6D-33CB-F830-E1C67F356565}"/>
              </a:ext>
            </a:extLst>
          </p:cNvPr>
          <p:cNvSpPr/>
          <p:nvPr userDrawn="1"/>
        </p:nvSpPr>
        <p:spPr>
          <a:xfrm rot="16200000" flipH="1">
            <a:off x="9577124" y="34778"/>
            <a:ext cx="370937" cy="301386"/>
          </a:xfrm>
          <a:prstGeom prst="corner">
            <a:avLst/>
          </a:prstGeom>
          <a:solidFill>
            <a:srgbClr val="00A4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720"/>
          </a:p>
        </p:txBody>
      </p:sp>
      <p:sp>
        <p:nvSpPr>
          <p:cNvPr id="4" name="Titre 1">
            <a:extLst>
              <a:ext uri="{FF2B5EF4-FFF2-40B4-BE49-F238E27FC236}">
                <a16:creationId xmlns:a16="http://schemas.microsoft.com/office/drawing/2014/main" id="{61A2A106-EFF4-FC9D-4932-344DBDAFBED2}"/>
              </a:ext>
            </a:extLst>
          </p:cNvPr>
          <p:cNvSpPr>
            <a:spLocks noGrp="1"/>
          </p:cNvSpPr>
          <p:nvPr>
            <p:ph type="title" hasCustomPrompt="1"/>
          </p:nvPr>
        </p:nvSpPr>
        <p:spPr>
          <a:xfrm>
            <a:off x="749959" y="539692"/>
            <a:ext cx="8533688" cy="676635"/>
          </a:xfrm>
        </p:spPr>
        <p:txBody>
          <a:bodyPr lIns="91440" tIns="0" rIns="91440" bIns="0" rtlCol="0" anchor="t" anchorCtr="0">
            <a:noAutofit/>
          </a:bodyPr>
          <a:lstStyle>
            <a:lvl1pPr algn="l">
              <a:lnSpc>
                <a:spcPct val="100000"/>
              </a:lnSpc>
              <a:defRPr lang="fr-FR" sz="2925" b="1">
                <a:latin typeface="+mj-lt"/>
                <a:cs typeface="Arial" panose="020B0604020202020204" pitchFamily="34" charset="0"/>
              </a:defRPr>
            </a:lvl1pPr>
          </a:lstStyle>
          <a:p>
            <a:pPr rtl="0"/>
            <a:r>
              <a:rPr lang="fr" dirty="0">
                <a:ea typeface="Garamond"/>
                <a:cs typeface="Garamond"/>
                <a:sym typeface="Garamond"/>
              </a:rPr>
              <a:t>Le concept à l'origine de l'outil</a:t>
            </a:r>
            <a:endParaRPr lang="fr-FR" dirty="0"/>
          </a:p>
        </p:txBody>
      </p:sp>
      <p:sp>
        <p:nvSpPr>
          <p:cNvPr id="9" name="Espace réservé du contenu 2">
            <a:extLst>
              <a:ext uri="{FF2B5EF4-FFF2-40B4-BE49-F238E27FC236}">
                <a16:creationId xmlns:a16="http://schemas.microsoft.com/office/drawing/2014/main" id="{9CBB44D0-7468-5CB1-2704-7F779B2E70AF}"/>
              </a:ext>
            </a:extLst>
          </p:cNvPr>
          <p:cNvSpPr>
            <a:spLocks noGrp="1"/>
          </p:cNvSpPr>
          <p:nvPr>
            <p:ph idx="13"/>
          </p:nvPr>
        </p:nvSpPr>
        <p:spPr>
          <a:xfrm>
            <a:off x="742949" y="1728978"/>
            <a:ext cx="4095000" cy="4311072"/>
          </a:xfrm>
        </p:spPr>
        <p:txBody>
          <a:bodyPr tIns="36000" bIns="36000" rtlCol="0">
            <a:noAutofit/>
          </a:bodyPr>
          <a:lstStyle>
            <a:lvl1pPr marL="0" indent="0" algn="just">
              <a:lnSpc>
                <a:spcPct val="110000"/>
              </a:lnSpc>
              <a:spcBef>
                <a:spcPts val="163"/>
              </a:spcBef>
              <a:buNone/>
              <a:defRPr lang="fr-FR" sz="1056" spc="0" baseline="0"/>
            </a:lvl1pPr>
            <a:lvl2pPr marL="282327" algn="just">
              <a:lnSpc>
                <a:spcPct val="110000"/>
              </a:lnSpc>
              <a:spcBef>
                <a:spcPts val="163"/>
              </a:spcBef>
              <a:defRPr lang="fr-FR" sz="1056" spc="0" baseline="0"/>
            </a:lvl2pPr>
            <a:lvl3pPr marL="557224" algn="just">
              <a:lnSpc>
                <a:spcPct val="110000"/>
              </a:lnSpc>
              <a:spcBef>
                <a:spcPts val="163"/>
              </a:spcBef>
              <a:defRPr lang="fr-FR" sz="1056" spc="0" baseline="0"/>
            </a:lvl3pPr>
          </a:lstStyle>
          <a:p>
            <a:pPr lvl="0"/>
            <a:r>
              <a:rPr lang="fr-FR" dirty="0"/>
              <a:t>Cliquez pour modifier les styles du texte du masque</a:t>
            </a:r>
          </a:p>
          <a:p>
            <a:pPr lvl="1"/>
            <a:r>
              <a:rPr lang="fr-FR" dirty="0"/>
              <a:t>Deuxième niveau</a:t>
            </a:r>
          </a:p>
          <a:p>
            <a:pPr lvl="2"/>
            <a:r>
              <a:rPr lang="fr-FR" dirty="0"/>
              <a:t>Troisième niveau</a:t>
            </a:r>
          </a:p>
        </p:txBody>
      </p:sp>
      <p:sp>
        <p:nvSpPr>
          <p:cNvPr id="11" name="Espace réservé du texte 5">
            <a:extLst>
              <a:ext uri="{FF2B5EF4-FFF2-40B4-BE49-F238E27FC236}">
                <a16:creationId xmlns:a16="http://schemas.microsoft.com/office/drawing/2014/main" id="{055FC4C1-EEF0-4B4A-21AB-465A8D9C681A}"/>
              </a:ext>
            </a:extLst>
          </p:cNvPr>
          <p:cNvSpPr>
            <a:spLocks noGrp="1"/>
          </p:cNvSpPr>
          <p:nvPr>
            <p:ph type="body" sz="quarter" idx="14"/>
          </p:nvPr>
        </p:nvSpPr>
        <p:spPr>
          <a:xfrm>
            <a:off x="5188647" y="1732635"/>
            <a:ext cx="4095000" cy="4310063"/>
          </a:xfrm>
        </p:spPr>
        <p:txBody>
          <a:bodyPr tIns="36000" bIns="36000">
            <a:noAutofit/>
          </a:bodyPr>
          <a:lstStyle>
            <a:lvl1pPr marL="0" indent="0" algn="just">
              <a:lnSpc>
                <a:spcPct val="110000"/>
              </a:lnSpc>
              <a:spcBef>
                <a:spcPts val="163"/>
              </a:spcBef>
              <a:buNone/>
              <a:defRPr sz="1056" baseline="0"/>
            </a:lvl1pPr>
            <a:lvl2pPr algn="just">
              <a:lnSpc>
                <a:spcPct val="110000"/>
              </a:lnSpc>
              <a:spcBef>
                <a:spcPts val="163"/>
              </a:spcBef>
              <a:defRPr sz="1056" baseline="0"/>
            </a:lvl2pPr>
            <a:lvl3pPr algn="just">
              <a:lnSpc>
                <a:spcPct val="110000"/>
              </a:lnSpc>
              <a:spcBef>
                <a:spcPts val="163"/>
              </a:spcBef>
              <a:defRPr sz="1056" baseline="0"/>
            </a:lvl3pPr>
          </a:lstStyle>
          <a:p>
            <a:pPr lvl="0"/>
            <a:r>
              <a:rPr lang="fr-FR" dirty="0"/>
              <a:t>Cliquez pour modifier les styles du texte du masque</a:t>
            </a:r>
          </a:p>
          <a:p>
            <a:pPr lvl="1"/>
            <a:r>
              <a:rPr lang="fr-FR" dirty="0"/>
              <a:t>Deuxième niveau</a:t>
            </a:r>
          </a:p>
          <a:p>
            <a:pPr lvl="2"/>
            <a:r>
              <a:rPr lang="fr-FR" dirty="0"/>
              <a:t>Troisième niveau</a:t>
            </a:r>
          </a:p>
        </p:txBody>
      </p:sp>
      <p:sp>
        <p:nvSpPr>
          <p:cNvPr id="6" name="Espace réservé du numéro de diapositive 5">
            <a:extLst>
              <a:ext uri="{FF2B5EF4-FFF2-40B4-BE49-F238E27FC236}">
                <a16:creationId xmlns:a16="http://schemas.microsoft.com/office/drawing/2014/main" id="{D60901D1-1EE0-BA2B-9FD1-088C9345931B}"/>
              </a:ext>
            </a:extLst>
          </p:cNvPr>
          <p:cNvSpPr>
            <a:spLocks noGrp="1"/>
          </p:cNvSpPr>
          <p:nvPr>
            <p:ph type="sldNum" sz="quarter" idx="4"/>
          </p:nvPr>
        </p:nvSpPr>
        <p:spPr>
          <a:xfrm>
            <a:off x="132183" y="6369947"/>
            <a:ext cx="395594" cy="244503"/>
          </a:xfrm>
          <a:prstGeom prst="rect">
            <a:avLst/>
          </a:prstGeom>
        </p:spPr>
        <p:txBody>
          <a:bodyPr vert="horz" lIns="91440" tIns="45720" rIns="0" bIns="45720" rtlCol="0" anchor="ctr"/>
          <a:lstStyle>
            <a:lvl1pPr algn="r">
              <a:defRPr lang="fr-FR" sz="975">
                <a:solidFill>
                  <a:schemeClr val="accent6"/>
                </a:solidFill>
                <a:latin typeface="+mn-lt"/>
                <a:cs typeface="Arial" panose="020B0604020202020204" pitchFamily="34" charset="0"/>
              </a:defRPr>
            </a:lvl1pPr>
          </a:lstStyle>
          <a:p>
            <a:pPr rtl="0"/>
            <a:fld id="{48F63A3B-78C7-47BE-AE5E-E10140E04643}" type="slidenum">
              <a:rPr lang="fr-FR" smtClean="0"/>
              <a:pPr/>
              <a:t>‹N°›</a:t>
            </a:fld>
            <a:endParaRPr lang="fr-FR" dirty="0"/>
          </a:p>
        </p:txBody>
      </p:sp>
    </p:spTree>
    <p:extLst>
      <p:ext uri="{BB962C8B-B14F-4D97-AF65-F5344CB8AC3E}">
        <p14:creationId xmlns:p14="http://schemas.microsoft.com/office/powerpoint/2010/main" val="2207104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 Transfert du concept">
    <p:spTree>
      <p:nvGrpSpPr>
        <p:cNvPr id="1" name=""/>
        <p:cNvGrpSpPr/>
        <p:nvPr/>
      </p:nvGrpSpPr>
      <p:grpSpPr>
        <a:xfrm>
          <a:off x="0" y="0"/>
          <a:ext cx="0" cy="0"/>
          <a:chOff x="0" y="0"/>
          <a:chExt cx="0" cy="0"/>
        </a:xfrm>
      </p:grpSpPr>
      <p:pic>
        <p:nvPicPr>
          <p:cNvPr id="5" name="Image 4" descr="Une image contenant blanc, noir et blanc, monochrome&#10;&#10;Le contenu généré par l’IA peut être incorrect.">
            <a:extLst>
              <a:ext uri="{FF2B5EF4-FFF2-40B4-BE49-F238E27FC236}">
                <a16:creationId xmlns:a16="http://schemas.microsoft.com/office/drawing/2014/main" id="{6925655D-4335-5321-29D1-6DACCD6ABC5A}"/>
              </a:ext>
            </a:extLst>
          </p:cNvPr>
          <p:cNvPicPr>
            <a:picLocks noChangeAspect="1"/>
          </p:cNvPicPr>
          <p:nvPr userDrawn="1"/>
        </p:nvPicPr>
        <p:blipFill>
          <a:blip r:embed="rId2"/>
          <a:srcRect b="76862"/>
          <a:stretch/>
        </p:blipFill>
        <p:spPr>
          <a:xfrm>
            <a:off x="1" y="-1"/>
            <a:ext cx="9913739" cy="1586753"/>
          </a:xfrm>
          <a:prstGeom prst="rect">
            <a:avLst/>
          </a:prstGeom>
        </p:spPr>
      </p:pic>
      <p:sp>
        <p:nvSpPr>
          <p:cNvPr id="30" name="Espace réservé du contenu 2">
            <a:extLst>
              <a:ext uri="{FF2B5EF4-FFF2-40B4-BE49-F238E27FC236}">
                <a16:creationId xmlns:a16="http://schemas.microsoft.com/office/drawing/2014/main" id="{58F56A7F-403C-059D-4B58-A8D59888A158}"/>
              </a:ext>
            </a:extLst>
          </p:cNvPr>
          <p:cNvSpPr>
            <a:spLocks noGrp="1"/>
          </p:cNvSpPr>
          <p:nvPr>
            <p:ph idx="13"/>
          </p:nvPr>
        </p:nvSpPr>
        <p:spPr>
          <a:xfrm>
            <a:off x="742949" y="1732146"/>
            <a:ext cx="4095000" cy="4311072"/>
          </a:xfrm>
        </p:spPr>
        <p:txBody>
          <a:bodyPr tIns="36000" bIns="36000" rtlCol="0">
            <a:noAutofit/>
          </a:bodyPr>
          <a:lstStyle>
            <a:lvl1pPr marL="0" indent="0" algn="just">
              <a:lnSpc>
                <a:spcPct val="110000"/>
              </a:lnSpc>
              <a:spcBef>
                <a:spcPts val="163"/>
              </a:spcBef>
              <a:buNone/>
              <a:defRPr lang="fr-FR" sz="1056" spc="0" baseline="0"/>
            </a:lvl1pPr>
            <a:lvl2pPr marL="282327" algn="just">
              <a:lnSpc>
                <a:spcPct val="110000"/>
              </a:lnSpc>
              <a:spcBef>
                <a:spcPts val="163"/>
              </a:spcBef>
              <a:defRPr lang="fr-FR" sz="1056" spc="0" baseline="0"/>
            </a:lvl2pPr>
            <a:lvl3pPr marL="557224" algn="just">
              <a:lnSpc>
                <a:spcPct val="110000"/>
              </a:lnSpc>
              <a:spcBef>
                <a:spcPts val="163"/>
              </a:spcBef>
              <a:defRPr lang="fr-FR" sz="1056" spc="0" baseline="0"/>
            </a:lvl3pPr>
          </a:lstStyle>
          <a:p>
            <a:pPr lvl="0"/>
            <a:r>
              <a:rPr lang="fr-FR" dirty="0"/>
              <a:t>Cliquez pour modifier les styles du texte du masque</a:t>
            </a:r>
          </a:p>
          <a:p>
            <a:pPr lvl="1"/>
            <a:r>
              <a:rPr lang="fr-FR" dirty="0"/>
              <a:t>Deuxième niveau</a:t>
            </a:r>
          </a:p>
          <a:p>
            <a:pPr lvl="2"/>
            <a:r>
              <a:rPr lang="fr-FR" dirty="0"/>
              <a:t>Troisième niveau</a:t>
            </a:r>
          </a:p>
        </p:txBody>
      </p:sp>
      <p:sp>
        <p:nvSpPr>
          <p:cNvPr id="3" name="Forme en L 2">
            <a:extLst>
              <a:ext uri="{FF2B5EF4-FFF2-40B4-BE49-F238E27FC236}">
                <a16:creationId xmlns:a16="http://schemas.microsoft.com/office/drawing/2014/main" id="{DFE2A111-9D6D-33CB-F830-E1C67F356565}"/>
              </a:ext>
            </a:extLst>
          </p:cNvPr>
          <p:cNvSpPr/>
          <p:nvPr userDrawn="1"/>
        </p:nvSpPr>
        <p:spPr>
          <a:xfrm rot="16200000" flipH="1">
            <a:off x="9577124" y="34778"/>
            <a:ext cx="370937" cy="301386"/>
          </a:xfrm>
          <a:prstGeom prst="corner">
            <a:avLst/>
          </a:prstGeom>
          <a:solidFill>
            <a:srgbClr val="00A4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720"/>
          </a:p>
        </p:txBody>
      </p:sp>
      <p:sp>
        <p:nvSpPr>
          <p:cNvPr id="4" name="Titre 1">
            <a:extLst>
              <a:ext uri="{FF2B5EF4-FFF2-40B4-BE49-F238E27FC236}">
                <a16:creationId xmlns:a16="http://schemas.microsoft.com/office/drawing/2014/main" id="{61A2A106-EFF4-FC9D-4932-344DBDAFBED2}"/>
              </a:ext>
            </a:extLst>
          </p:cNvPr>
          <p:cNvSpPr>
            <a:spLocks noGrp="1"/>
          </p:cNvSpPr>
          <p:nvPr>
            <p:ph type="title" hasCustomPrompt="1"/>
          </p:nvPr>
        </p:nvSpPr>
        <p:spPr>
          <a:xfrm>
            <a:off x="749959" y="539692"/>
            <a:ext cx="8533688" cy="676635"/>
          </a:xfrm>
        </p:spPr>
        <p:txBody>
          <a:bodyPr lIns="91440" tIns="0" rIns="91440" bIns="0" rtlCol="0" anchor="t" anchorCtr="0">
            <a:noAutofit/>
          </a:bodyPr>
          <a:lstStyle>
            <a:lvl1pPr algn="l">
              <a:lnSpc>
                <a:spcPct val="100000"/>
              </a:lnSpc>
              <a:defRPr lang="fr-FR" sz="2925" b="1">
                <a:latin typeface="+mj-lt"/>
                <a:cs typeface="Arial" panose="020B0604020202020204" pitchFamily="34" charset="0"/>
              </a:defRPr>
            </a:lvl1pPr>
          </a:lstStyle>
          <a:p>
            <a:pPr rtl="0"/>
            <a:r>
              <a:rPr lang="fr-FR" dirty="0">
                <a:ea typeface="Garamond"/>
                <a:cs typeface="Garamond"/>
                <a:sym typeface="Garamond"/>
              </a:rPr>
              <a:t>T</a:t>
            </a:r>
            <a:r>
              <a:rPr lang="fr" dirty="0">
                <a:ea typeface="Garamond"/>
                <a:cs typeface="Garamond"/>
                <a:sym typeface="Garamond"/>
              </a:rPr>
              <a:t>ransfert du concept en ingénierie</a:t>
            </a:r>
            <a:endParaRPr lang="fr-FR" dirty="0"/>
          </a:p>
        </p:txBody>
      </p:sp>
      <p:sp>
        <p:nvSpPr>
          <p:cNvPr id="2" name="Espace réservé du texte 5">
            <a:extLst>
              <a:ext uri="{FF2B5EF4-FFF2-40B4-BE49-F238E27FC236}">
                <a16:creationId xmlns:a16="http://schemas.microsoft.com/office/drawing/2014/main" id="{5CD6896B-0F09-87E6-5F6F-9182D8F0A373}"/>
              </a:ext>
            </a:extLst>
          </p:cNvPr>
          <p:cNvSpPr>
            <a:spLocks noGrp="1"/>
          </p:cNvSpPr>
          <p:nvPr>
            <p:ph type="body" sz="quarter" idx="14"/>
          </p:nvPr>
        </p:nvSpPr>
        <p:spPr>
          <a:xfrm>
            <a:off x="5188647" y="1732635"/>
            <a:ext cx="4095000" cy="4310063"/>
          </a:xfrm>
        </p:spPr>
        <p:txBody>
          <a:bodyPr tIns="36000" bIns="36000">
            <a:noAutofit/>
          </a:bodyPr>
          <a:lstStyle>
            <a:lvl1pPr marL="0" indent="0" algn="just">
              <a:lnSpc>
                <a:spcPct val="110000"/>
              </a:lnSpc>
              <a:spcBef>
                <a:spcPts val="163"/>
              </a:spcBef>
              <a:buNone/>
              <a:defRPr sz="1056" baseline="0"/>
            </a:lvl1pPr>
            <a:lvl2pPr algn="just">
              <a:lnSpc>
                <a:spcPct val="110000"/>
              </a:lnSpc>
              <a:spcBef>
                <a:spcPts val="163"/>
              </a:spcBef>
              <a:defRPr sz="1056" baseline="0"/>
            </a:lvl2pPr>
            <a:lvl3pPr algn="just">
              <a:lnSpc>
                <a:spcPct val="110000"/>
              </a:lnSpc>
              <a:spcBef>
                <a:spcPts val="163"/>
              </a:spcBef>
              <a:defRPr sz="1056" baseline="0"/>
            </a:lvl3pPr>
          </a:lstStyle>
          <a:p>
            <a:pPr lvl="0"/>
            <a:r>
              <a:rPr lang="fr-FR" dirty="0"/>
              <a:t>Cliquez pour modifier les styles du texte du masque</a:t>
            </a:r>
          </a:p>
          <a:p>
            <a:pPr lvl="1"/>
            <a:r>
              <a:rPr lang="fr-FR" dirty="0"/>
              <a:t>Deuxième niveau</a:t>
            </a:r>
          </a:p>
          <a:p>
            <a:pPr lvl="2"/>
            <a:r>
              <a:rPr lang="fr-FR" dirty="0"/>
              <a:t>Troisième niveau</a:t>
            </a:r>
          </a:p>
        </p:txBody>
      </p:sp>
      <p:sp>
        <p:nvSpPr>
          <p:cNvPr id="6" name="Espace réservé du numéro de diapositive 5">
            <a:extLst>
              <a:ext uri="{FF2B5EF4-FFF2-40B4-BE49-F238E27FC236}">
                <a16:creationId xmlns:a16="http://schemas.microsoft.com/office/drawing/2014/main" id="{26284B79-DCD9-393C-1CE1-6CFB1A1DA205}"/>
              </a:ext>
            </a:extLst>
          </p:cNvPr>
          <p:cNvSpPr>
            <a:spLocks noGrp="1"/>
          </p:cNvSpPr>
          <p:nvPr>
            <p:ph type="sldNum" sz="quarter" idx="4"/>
          </p:nvPr>
        </p:nvSpPr>
        <p:spPr>
          <a:xfrm>
            <a:off x="132183" y="6369947"/>
            <a:ext cx="395594" cy="244503"/>
          </a:xfrm>
          <a:prstGeom prst="rect">
            <a:avLst/>
          </a:prstGeom>
        </p:spPr>
        <p:txBody>
          <a:bodyPr vert="horz" lIns="91440" tIns="45720" rIns="0" bIns="45720" rtlCol="0" anchor="ctr"/>
          <a:lstStyle>
            <a:lvl1pPr algn="r">
              <a:defRPr lang="fr-FR" sz="975">
                <a:solidFill>
                  <a:schemeClr val="accent6"/>
                </a:solidFill>
                <a:latin typeface="+mn-lt"/>
                <a:cs typeface="Arial" panose="020B0604020202020204" pitchFamily="34" charset="0"/>
              </a:defRPr>
            </a:lvl1pPr>
          </a:lstStyle>
          <a:p>
            <a:pPr rtl="0"/>
            <a:fld id="{48F63A3B-78C7-47BE-AE5E-E10140E04643}" type="slidenum">
              <a:rPr lang="fr-FR" smtClean="0"/>
              <a:pPr/>
              <a:t>‹N°›</a:t>
            </a:fld>
            <a:endParaRPr lang="fr-FR" dirty="0"/>
          </a:p>
        </p:txBody>
      </p:sp>
    </p:spTree>
    <p:extLst>
      <p:ext uri="{BB962C8B-B14F-4D97-AF65-F5344CB8AC3E}">
        <p14:creationId xmlns:p14="http://schemas.microsoft.com/office/powerpoint/2010/main" val="1798406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 Quand l’utiliser">
    <p:spTree>
      <p:nvGrpSpPr>
        <p:cNvPr id="1" name=""/>
        <p:cNvGrpSpPr/>
        <p:nvPr/>
      </p:nvGrpSpPr>
      <p:grpSpPr>
        <a:xfrm>
          <a:off x="0" y="0"/>
          <a:ext cx="0" cy="0"/>
          <a:chOff x="0" y="0"/>
          <a:chExt cx="0" cy="0"/>
        </a:xfrm>
      </p:grpSpPr>
      <p:pic>
        <p:nvPicPr>
          <p:cNvPr id="4" name="Image 3" descr="Une image contenant blanc, noir et blanc, monochrome&#10;&#10;Le contenu généré par l’IA peut être incorrect.">
            <a:extLst>
              <a:ext uri="{FF2B5EF4-FFF2-40B4-BE49-F238E27FC236}">
                <a16:creationId xmlns:a16="http://schemas.microsoft.com/office/drawing/2014/main" id="{89381E6D-D802-FBA9-BCEE-EA3D80452B06}"/>
              </a:ext>
            </a:extLst>
          </p:cNvPr>
          <p:cNvPicPr>
            <a:picLocks noChangeAspect="1"/>
          </p:cNvPicPr>
          <p:nvPr userDrawn="1"/>
        </p:nvPicPr>
        <p:blipFill>
          <a:blip r:embed="rId2"/>
          <a:srcRect b="76862"/>
          <a:stretch/>
        </p:blipFill>
        <p:spPr>
          <a:xfrm>
            <a:off x="1" y="-1"/>
            <a:ext cx="9913739" cy="1586753"/>
          </a:xfrm>
          <a:prstGeom prst="rect">
            <a:avLst/>
          </a:prstGeom>
        </p:spPr>
      </p:pic>
      <p:sp>
        <p:nvSpPr>
          <p:cNvPr id="32" name="Image 1">
            <a:extLst>
              <a:ext uri="{FF2B5EF4-FFF2-40B4-BE49-F238E27FC236}">
                <a16:creationId xmlns:a16="http://schemas.microsoft.com/office/drawing/2014/main" id="{2A3EC91E-4089-D366-06D3-3E66F93DFAF3}"/>
              </a:ext>
              <a:ext uri="{C183D7F6-B498-43B3-948B-1728B52AA6E4}">
                <adec:decorative xmlns:adec="http://schemas.microsoft.com/office/drawing/2017/decorative" val="1"/>
              </a:ext>
            </a:extLst>
          </p:cNvPr>
          <p:cNvSpPr/>
          <p:nvPr/>
        </p:nvSpPr>
        <p:spPr>
          <a:xfrm>
            <a:off x="0" y="1583510"/>
            <a:ext cx="102375" cy="5274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1"/>
          </a:solidFill>
          <a:ln w="7045" cap="flat">
            <a:noFill/>
            <a:prstDash val="solid"/>
            <a:miter/>
          </a:ln>
        </p:spPr>
        <p:txBody>
          <a:bodyPr rtlCol="0" anchor="ctr">
            <a:noAutofit/>
          </a:bodyPr>
          <a:lstStyle>
            <a:defPPr>
              <a:defRPr lang="fr-FR"/>
            </a:defPPr>
          </a:lstStyle>
          <a:p>
            <a:pPr rtl="0"/>
            <a:endParaRPr lang="fr-FR" sz="1720" dirty="0"/>
          </a:p>
        </p:txBody>
      </p:sp>
      <p:sp>
        <p:nvSpPr>
          <p:cNvPr id="13" name="Espace réservé du contenu 3">
            <a:extLst>
              <a:ext uri="{FF2B5EF4-FFF2-40B4-BE49-F238E27FC236}">
                <a16:creationId xmlns:a16="http://schemas.microsoft.com/office/drawing/2014/main" id="{B20F5EA7-881C-8FB7-EAC9-89C8F2E5865C}"/>
              </a:ext>
            </a:extLst>
          </p:cNvPr>
          <p:cNvSpPr>
            <a:spLocks noGrp="1"/>
          </p:cNvSpPr>
          <p:nvPr>
            <p:ph sz="half" idx="2" hasCustomPrompt="1"/>
          </p:nvPr>
        </p:nvSpPr>
        <p:spPr>
          <a:xfrm>
            <a:off x="749960" y="1742539"/>
            <a:ext cx="8533686" cy="4058191"/>
          </a:xfrm>
        </p:spPr>
        <p:txBody>
          <a:bodyPr lIns="91440" tIns="0" rIns="91440" bIns="0" rtlCol="0">
            <a:noAutofit/>
          </a:bodyPr>
          <a:lstStyle>
            <a:lvl1pPr marL="0" indent="0">
              <a:spcBef>
                <a:spcPts val="813"/>
              </a:spcBef>
              <a:buNone/>
              <a:defRPr lang="fr-FR" sz="1138"/>
            </a:lvl1pPr>
            <a:lvl2pPr>
              <a:spcBef>
                <a:spcPts val="813"/>
              </a:spcBef>
              <a:defRPr lang="fr-FR" sz="1138"/>
            </a:lvl2pPr>
            <a:lvl3pPr>
              <a:spcBef>
                <a:spcPts val="813"/>
              </a:spcBef>
              <a:defRPr lang="fr-FR" sz="1138"/>
            </a:lvl3pPr>
            <a:lvl4pPr>
              <a:spcBef>
                <a:spcPts val="813"/>
              </a:spcBef>
              <a:defRPr lang="fr-FR" sz="1138"/>
            </a:lvl4pPr>
            <a:lvl5pPr>
              <a:spcBef>
                <a:spcPts val="813"/>
              </a:spcBef>
              <a:defRPr lang="fr-FR" sz="1138"/>
            </a:lvl5pPr>
          </a:lstStyle>
          <a:p>
            <a:pPr lvl="0" rtl="0"/>
            <a:r>
              <a:rPr lang="fr-FR" dirty="0"/>
              <a:t>Cliquer pour ajouter du texte</a:t>
            </a:r>
          </a:p>
          <a:p>
            <a:pPr lvl="1" rtl="0"/>
            <a:r>
              <a:rPr lang="fr-FR" dirty="0"/>
              <a:t>Deuxième niveau</a:t>
            </a:r>
          </a:p>
          <a:p>
            <a:pPr lvl="2" rtl="0"/>
            <a:r>
              <a:rPr lang="fr-FR" dirty="0"/>
              <a:t>Troisième niveau</a:t>
            </a:r>
          </a:p>
          <a:p>
            <a:pPr lvl="3" rtl="0"/>
            <a:r>
              <a:rPr lang="fr-FR" dirty="0"/>
              <a:t>Quatrième niveau</a:t>
            </a:r>
          </a:p>
          <a:p>
            <a:pPr lvl="4" rtl="0"/>
            <a:r>
              <a:rPr lang="fr-FR" dirty="0"/>
              <a:t>Cinquième niveau</a:t>
            </a:r>
          </a:p>
        </p:txBody>
      </p:sp>
      <p:sp>
        <p:nvSpPr>
          <p:cNvPr id="5" name="Titre 1">
            <a:extLst>
              <a:ext uri="{FF2B5EF4-FFF2-40B4-BE49-F238E27FC236}">
                <a16:creationId xmlns:a16="http://schemas.microsoft.com/office/drawing/2014/main" id="{AD77FBE2-9319-1C6B-9199-14DFB607B26B}"/>
              </a:ext>
            </a:extLst>
          </p:cNvPr>
          <p:cNvSpPr>
            <a:spLocks noGrp="1"/>
          </p:cNvSpPr>
          <p:nvPr>
            <p:ph type="title" hasCustomPrompt="1"/>
          </p:nvPr>
        </p:nvSpPr>
        <p:spPr>
          <a:xfrm>
            <a:off x="749959" y="539692"/>
            <a:ext cx="8533688" cy="676635"/>
          </a:xfrm>
        </p:spPr>
        <p:txBody>
          <a:bodyPr lIns="91440" tIns="0" rIns="91440" bIns="0" rtlCol="0" anchor="t" anchorCtr="0">
            <a:noAutofit/>
          </a:bodyPr>
          <a:lstStyle>
            <a:lvl1pPr algn="l">
              <a:lnSpc>
                <a:spcPct val="100000"/>
              </a:lnSpc>
              <a:defRPr lang="fr-FR" sz="2925" b="1">
                <a:solidFill>
                  <a:schemeClr val="accent1"/>
                </a:solidFill>
                <a:latin typeface="+mj-lt"/>
                <a:cs typeface="Arial" panose="020B0604020202020204" pitchFamily="34" charset="0"/>
              </a:defRPr>
            </a:lvl1pPr>
          </a:lstStyle>
          <a:p>
            <a:pPr rtl="0"/>
            <a:r>
              <a:rPr lang="fr" dirty="0">
                <a:ea typeface="Garamond"/>
                <a:cs typeface="Garamond"/>
                <a:sym typeface="Garamond"/>
              </a:rPr>
              <a:t>Quand utiliser l’outil</a:t>
            </a:r>
            <a:endParaRPr lang="fr-FR" dirty="0"/>
          </a:p>
        </p:txBody>
      </p:sp>
      <p:sp>
        <p:nvSpPr>
          <p:cNvPr id="2" name="Espace réservé du numéro de diapositive 5">
            <a:extLst>
              <a:ext uri="{FF2B5EF4-FFF2-40B4-BE49-F238E27FC236}">
                <a16:creationId xmlns:a16="http://schemas.microsoft.com/office/drawing/2014/main" id="{BA6F31B3-4967-32D0-76F7-C777F86EE69E}"/>
              </a:ext>
            </a:extLst>
          </p:cNvPr>
          <p:cNvSpPr>
            <a:spLocks noGrp="1"/>
          </p:cNvSpPr>
          <p:nvPr>
            <p:ph type="sldNum" sz="quarter" idx="4"/>
          </p:nvPr>
        </p:nvSpPr>
        <p:spPr>
          <a:xfrm>
            <a:off x="132183" y="6369947"/>
            <a:ext cx="395594" cy="244503"/>
          </a:xfrm>
          <a:prstGeom prst="rect">
            <a:avLst/>
          </a:prstGeom>
        </p:spPr>
        <p:txBody>
          <a:bodyPr vert="horz" lIns="91440" tIns="45720" rIns="0" bIns="45720" rtlCol="0" anchor="ctr"/>
          <a:lstStyle>
            <a:lvl1pPr algn="r">
              <a:defRPr lang="fr-FR" sz="975">
                <a:solidFill>
                  <a:schemeClr val="accent6"/>
                </a:solidFill>
                <a:latin typeface="+mn-lt"/>
                <a:cs typeface="Arial" panose="020B0604020202020204" pitchFamily="34" charset="0"/>
              </a:defRPr>
            </a:lvl1pPr>
          </a:lstStyle>
          <a:p>
            <a:pPr rtl="0"/>
            <a:fld id="{48F63A3B-78C7-47BE-AE5E-E10140E04643}" type="slidenum">
              <a:rPr lang="fr-FR" smtClean="0"/>
              <a:pPr/>
              <a:t>‹N°›</a:t>
            </a:fld>
            <a:endParaRPr lang="fr-FR" dirty="0"/>
          </a:p>
        </p:txBody>
      </p:sp>
    </p:spTree>
    <p:extLst>
      <p:ext uri="{BB962C8B-B14F-4D97-AF65-F5344CB8AC3E}">
        <p14:creationId xmlns:p14="http://schemas.microsoft.com/office/powerpoint/2010/main" val="552850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6648" y="731523"/>
            <a:ext cx="8670227" cy="1362057"/>
          </a:xfrm>
          <a:prstGeom prst="rect">
            <a:avLst/>
          </a:prstGeom>
        </p:spPr>
        <p:txBody>
          <a:bodyPr vert="horz" lIns="91440" tIns="45720" rIns="91440" bIns="45720" rtlCol="0" anchor="b" anchorCtr="0">
            <a:noAutofit/>
          </a:bodyPr>
          <a:lstStyle>
            <a:defPPr>
              <a:defRPr lang="fr-FR"/>
            </a:defPPr>
          </a:lstStyle>
          <a:p>
            <a:pPr rtl="0"/>
            <a:r>
              <a:rPr lang="fr-FR" dirty="0"/>
              <a:t>Modifiez le style du titre</a:t>
            </a:r>
          </a:p>
        </p:txBody>
      </p:sp>
      <p:sp>
        <p:nvSpPr>
          <p:cNvPr id="3" name="Espace réservé du texte 2"/>
          <p:cNvSpPr>
            <a:spLocks noGrp="1"/>
          </p:cNvSpPr>
          <p:nvPr>
            <p:ph type="body" idx="1"/>
          </p:nvPr>
        </p:nvSpPr>
        <p:spPr>
          <a:xfrm>
            <a:off x="616648" y="2103120"/>
            <a:ext cx="8670227" cy="4351338"/>
          </a:xfrm>
          <a:prstGeom prst="rect">
            <a:avLst/>
          </a:prstGeom>
        </p:spPr>
        <p:txBody>
          <a:bodyPr vert="horz" lIns="91440" tIns="45720" rIns="91440" bIns="45720" rtlCol="0">
            <a:normAutofit/>
          </a:bodyPr>
          <a:lstStyle>
            <a:defPPr>
              <a:defRPr lang="fr-FR"/>
            </a:defPPr>
          </a:lstStyle>
          <a:p>
            <a:pPr lvl="0" rtl="0"/>
            <a:r>
              <a:rPr lang="fr-FR" dirty="0"/>
              <a:t>Modifiez les styles du texte</a:t>
            </a:r>
          </a:p>
          <a:p>
            <a:pPr lvl="1" rtl="0"/>
            <a:r>
              <a:rPr lang="fr-FR" dirty="0"/>
              <a:t>	Deuxième niveau</a:t>
            </a:r>
          </a:p>
          <a:p>
            <a:pPr lvl="2" rtl="0"/>
            <a:r>
              <a:rPr lang="fr-FR" dirty="0"/>
              <a:t>	      Troisième niveau</a:t>
            </a:r>
          </a:p>
          <a:p>
            <a:pPr lvl="3" rtl="0"/>
            <a:r>
              <a:rPr lang="fr-FR" dirty="0"/>
              <a:t>	Quatrième niveau</a:t>
            </a:r>
          </a:p>
          <a:p>
            <a:pPr lvl="4" rtl="0"/>
            <a:r>
              <a:rPr lang="fr-FR" dirty="0"/>
              <a:t>	       Cinquième niveau</a:t>
            </a:r>
          </a:p>
        </p:txBody>
      </p:sp>
      <p:sp>
        <p:nvSpPr>
          <p:cNvPr id="4" name="Espace réservé du numéro de diapositive 5">
            <a:extLst>
              <a:ext uri="{FF2B5EF4-FFF2-40B4-BE49-F238E27FC236}">
                <a16:creationId xmlns:a16="http://schemas.microsoft.com/office/drawing/2014/main" id="{5AC7597E-B908-58DC-C668-47B07C670112}"/>
              </a:ext>
            </a:extLst>
          </p:cNvPr>
          <p:cNvSpPr>
            <a:spLocks noGrp="1"/>
          </p:cNvSpPr>
          <p:nvPr>
            <p:ph type="sldNum" sz="quarter" idx="4"/>
          </p:nvPr>
        </p:nvSpPr>
        <p:spPr>
          <a:xfrm>
            <a:off x="132183" y="6369947"/>
            <a:ext cx="395594" cy="244503"/>
          </a:xfrm>
          <a:prstGeom prst="rect">
            <a:avLst/>
          </a:prstGeom>
        </p:spPr>
        <p:txBody>
          <a:bodyPr vert="horz" lIns="91440" tIns="45720" rIns="0" bIns="45720" rtlCol="0" anchor="ctr"/>
          <a:lstStyle>
            <a:lvl1pPr algn="r">
              <a:defRPr lang="fr-FR" sz="975">
                <a:solidFill>
                  <a:schemeClr val="accent6"/>
                </a:solidFill>
                <a:latin typeface="+mn-lt"/>
                <a:cs typeface="Arial" panose="020B0604020202020204" pitchFamily="34" charset="0"/>
              </a:defRPr>
            </a:lvl1pPr>
          </a:lstStyle>
          <a:p>
            <a:pPr rtl="0"/>
            <a:fld id="{48F63A3B-78C7-47BE-AE5E-E10140E04643}" type="slidenum">
              <a:rPr lang="fr-FR" smtClean="0"/>
              <a:pPr/>
              <a:t>‹N°›</a:t>
            </a:fld>
            <a:endParaRPr lang="fr-FR" dirty="0"/>
          </a:p>
        </p:txBody>
      </p:sp>
      <p:pic>
        <p:nvPicPr>
          <p:cNvPr id="7" name="Image 6" descr="Une image contenant texte, Police, logo, Graphique&#10;&#10;Le contenu généré par l’IA peut être incorrect.">
            <a:extLst>
              <a:ext uri="{FF2B5EF4-FFF2-40B4-BE49-F238E27FC236}">
                <a16:creationId xmlns:a16="http://schemas.microsoft.com/office/drawing/2014/main" id="{515DFDE0-223F-4A9D-A360-38763F1777FE}"/>
              </a:ext>
            </a:extLst>
          </p:cNvPr>
          <p:cNvPicPr>
            <a:picLocks noChangeAspect="1"/>
          </p:cNvPicPr>
          <p:nvPr userDrawn="1"/>
        </p:nvPicPr>
        <p:blipFill>
          <a:blip r:embed="rId25"/>
          <a:stretch>
            <a:fillRect/>
          </a:stretch>
        </p:blipFill>
        <p:spPr>
          <a:xfrm>
            <a:off x="8918364" y="6347601"/>
            <a:ext cx="648320" cy="176138"/>
          </a:xfrm>
          <a:prstGeom prst="rect">
            <a:avLst/>
          </a:prstGeom>
        </p:spPr>
      </p:pic>
    </p:spTree>
    <p:extLst>
      <p:ext uri="{BB962C8B-B14F-4D97-AF65-F5344CB8AC3E}">
        <p14:creationId xmlns:p14="http://schemas.microsoft.com/office/powerpoint/2010/main" val="154833434"/>
      </p:ext>
    </p:extLst>
  </p:cSld>
  <p:clrMap bg1="lt1" tx1="dk1" bg2="lt2" tx2="dk2" accent1="accent1" accent2="accent2" accent3="accent3" accent4="accent4" accent5="accent5" accent6="accent6" hlink="hlink" folHlink="folHlink"/>
  <p:sldLayoutIdLst>
    <p:sldLayoutId id="2147483651" r:id="rId1"/>
    <p:sldLayoutId id="2147483663" r:id="rId2"/>
    <p:sldLayoutId id="2147483702" r:id="rId3"/>
    <p:sldLayoutId id="2147483694" r:id="rId4"/>
    <p:sldLayoutId id="2147483695" r:id="rId5"/>
    <p:sldLayoutId id="2147483680" r:id="rId6"/>
    <p:sldLayoutId id="2147483688" r:id="rId7"/>
    <p:sldLayoutId id="2147483696" r:id="rId8"/>
    <p:sldLayoutId id="2147483668" r:id="rId9"/>
    <p:sldLayoutId id="2147483691" r:id="rId10"/>
    <p:sldLayoutId id="2147483698" r:id="rId11"/>
    <p:sldLayoutId id="2147483653" r:id="rId12"/>
    <p:sldLayoutId id="2147483689" r:id="rId13"/>
    <p:sldLayoutId id="2147483700" r:id="rId14"/>
    <p:sldLayoutId id="2147483685" r:id="rId15"/>
    <p:sldLayoutId id="2147483686" r:id="rId16"/>
    <p:sldLayoutId id="2147483701" r:id="rId17"/>
    <p:sldLayoutId id="2147483693" r:id="rId18"/>
    <p:sldLayoutId id="2147483692" r:id="rId19"/>
    <p:sldLayoutId id="2147483656" r:id="rId20"/>
    <p:sldLayoutId id="2147483657" r:id="rId21"/>
    <p:sldLayoutId id="2147483687" r:id="rId22"/>
    <p:sldLayoutId id="2147483676" r:id="rId23"/>
  </p:sldLayoutIdLst>
  <p:hf hdr="0" ftr="0" dt="0"/>
  <p:txStyles>
    <p:titleStyle>
      <a:lvl1pPr algn="ctr" defTabSz="742965" rtl="0" eaLnBrk="1" latinLnBrk="0" hangingPunct="1">
        <a:lnSpc>
          <a:spcPts val="3961"/>
        </a:lnSpc>
        <a:spcBef>
          <a:spcPct val="0"/>
        </a:spcBef>
        <a:buNone/>
        <a:defRPr lang="fr-FR" sz="3088" b="1" kern="1200" cap="all" baseline="0">
          <a:solidFill>
            <a:srgbClr val="00A4BB"/>
          </a:solidFill>
          <a:latin typeface="+mj-lt"/>
          <a:ea typeface="+mj-ea"/>
          <a:cs typeface="+mj-cs"/>
        </a:defRPr>
      </a:lvl1pPr>
    </p:titleStyle>
    <p:bodyStyle>
      <a:lvl1pPr marL="282327" indent="-282327" algn="l" defTabSz="742965" rtl="0" eaLnBrk="1" latinLnBrk="0" hangingPunct="1">
        <a:lnSpc>
          <a:spcPct val="100000"/>
        </a:lnSpc>
        <a:spcBef>
          <a:spcPts val="293"/>
        </a:spcBef>
        <a:buFont typeface="Arial" panose="020B0604020202020204" pitchFamily="34" charset="0"/>
        <a:buChar char="•"/>
        <a:defRPr lang="fr-FR" sz="1138" kern="1200">
          <a:solidFill>
            <a:schemeClr val="tx1">
              <a:lumMod val="75000"/>
              <a:lumOff val="25000"/>
            </a:schemeClr>
          </a:solidFill>
          <a:latin typeface="+mn-lt"/>
          <a:ea typeface="+mn-ea"/>
          <a:cs typeface="+mn-cs"/>
        </a:defRPr>
      </a:lvl1pPr>
      <a:lvl2pPr marL="274896"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2pPr>
      <a:lvl3pPr marL="646380"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3pPr>
      <a:lvl4pPr marL="1017862"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4pPr>
      <a:lvl5pPr marL="1389344"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5pPr>
      <a:lvl6pPr marL="2043153"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6pPr>
      <a:lvl7pPr marL="2414635"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7pPr>
      <a:lvl8pPr marL="2786119"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8pPr>
      <a:lvl9pPr marL="3157601"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9pPr>
    </p:bodyStyle>
    <p:otherStyle>
      <a:defPPr>
        <a:defRPr lang="fr-FR"/>
      </a:defPPr>
      <a:lvl1pPr marL="0" algn="l" defTabSz="742965" rtl="0" eaLnBrk="1" latinLnBrk="0" hangingPunct="1">
        <a:defRPr lang="fr-FR" sz="1463" kern="1200">
          <a:solidFill>
            <a:schemeClr val="tx1"/>
          </a:solidFill>
          <a:latin typeface="+mn-lt"/>
          <a:ea typeface="+mn-ea"/>
          <a:cs typeface="+mn-cs"/>
        </a:defRPr>
      </a:lvl1pPr>
      <a:lvl2pPr marL="371482" algn="l" defTabSz="742965" rtl="0" eaLnBrk="1" latinLnBrk="0" hangingPunct="1">
        <a:defRPr lang="fr-FR" sz="1463" kern="1200">
          <a:solidFill>
            <a:schemeClr val="tx1"/>
          </a:solidFill>
          <a:latin typeface="+mn-lt"/>
          <a:ea typeface="+mn-ea"/>
          <a:cs typeface="+mn-cs"/>
        </a:defRPr>
      </a:lvl2pPr>
      <a:lvl3pPr marL="742965" algn="l" defTabSz="742965" rtl="0" eaLnBrk="1" latinLnBrk="0" hangingPunct="1">
        <a:defRPr lang="fr-FR" sz="1463" kern="1200">
          <a:solidFill>
            <a:schemeClr val="tx1"/>
          </a:solidFill>
          <a:latin typeface="+mn-lt"/>
          <a:ea typeface="+mn-ea"/>
          <a:cs typeface="+mn-cs"/>
        </a:defRPr>
      </a:lvl3pPr>
      <a:lvl4pPr marL="1114447" algn="l" defTabSz="742965" rtl="0" eaLnBrk="1" latinLnBrk="0" hangingPunct="1">
        <a:defRPr lang="fr-FR" sz="1463" kern="1200">
          <a:solidFill>
            <a:schemeClr val="tx1"/>
          </a:solidFill>
          <a:latin typeface="+mn-lt"/>
          <a:ea typeface="+mn-ea"/>
          <a:cs typeface="+mn-cs"/>
        </a:defRPr>
      </a:lvl4pPr>
      <a:lvl5pPr marL="1485930" algn="l" defTabSz="742965" rtl="0" eaLnBrk="1" latinLnBrk="0" hangingPunct="1">
        <a:defRPr lang="fr-FR" sz="1463" kern="1200">
          <a:solidFill>
            <a:schemeClr val="tx1"/>
          </a:solidFill>
          <a:latin typeface="+mn-lt"/>
          <a:ea typeface="+mn-ea"/>
          <a:cs typeface="+mn-cs"/>
        </a:defRPr>
      </a:lvl5pPr>
      <a:lvl6pPr marL="1857412" algn="l" defTabSz="742965" rtl="0" eaLnBrk="1" latinLnBrk="0" hangingPunct="1">
        <a:defRPr lang="fr-FR" sz="1463" kern="1200">
          <a:solidFill>
            <a:schemeClr val="tx1"/>
          </a:solidFill>
          <a:latin typeface="+mn-lt"/>
          <a:ea typeface="+mn-ea"/>
          <a:cs typeface="+mn-cs"/>
        </a:defRPr>
      </a:lvl6pPr>
      <a:lvl7pPr marL="2228895" algn="l" defTabSz="742965" rtl="0" eaLnBrk="1" latinLnBrk="0" hangingPunct="1">
        <a:defRPr lang="fr-FR" sz="1463" kern="1200">
          <a:solidFill>
            <a:schemeClr val="tx1"/>
          </a:solidFill>
          <a:latin typeface="+mn-lt"/>
          <a:ea typeface="+mn-ea"/>
          <a:cs typeface="+mn-cs"/>
        </a:defRPr>
      </a:lvl7pPr>
      <a:lvl8pPr marL="2600377" algn="l" defTabSz="742965" rtl="0" eaLnBrk="1" latinLnBrk="0" hangingPunct="1">
        <a:defRPr lang="fr-FR" sz="1463" kern="1200">
          <a:solidFill>
            <a:schemeClr val="tx1"/>
          </a:solidFill>
          <a:latin typeface="+mn-lt"/>
          <a:ea typeface="+mn-ea"/>
          <a:cs typeface="+mn-cs"/>
        </a:defRPr>
      </a:lvl8pPr>
      <a:lvl9pPr marL="2971859" algn="l" defTabSz="742965" rtl="0" eaLnBrk="1" latinLnBrk="0" hangingPunct="1">
        <a:defRPr lang="fr-F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image" Target="../media/image24.png"/><Relationship Id="rId1" Type="http://schemas.openxmlformats.org/officeDocument/2006/relationships/slideLayout" Target="../slideLayouts/slideLayout8.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8.xml"/><Relationship Id="rId5" Type="http://schemas.openxmlformats.org/officeDocument/2006/relationships/image" Target="../media/image55.png"/><Relationship Id="rId4" Type="http://schemas.openxmlformats.org/officeDocument/2006/relationships/hyperlink" Target="https://thenounproject.com/icon/attention-2923446/"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8.xml"/><Relationship Id="rId5" Type="http://schemas.openxmlformats.org/officeDocument/2006/relationships/image" Target="../media/image55.png"/><Relationship Id="rId4" Type="http://schemas.openxmlformats.org/officeDocument/2006/relationships/hyperlink" Target="https://thenounproject.com/icon/attention-2923446/"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7.png"/><Relationship Id="rId12"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28.png"/><Relationship Id="rId1" Type="http://schemas.openxmlformats.org/officeDocument/2006/relationships/slideLayout" Target="../slideLayouts/slideLayout8.xml"/><Relationship Id="rId6" Type="http://schemas.openxmlformats.org/officeDocument/2006/relationships/image" Target="../media/image14.png"/><Relationship Id="rId11" Type="http://schemas.openxmlformats.org/officeDocument/2006/relationships/image" Target="../media/image24.png"/><Relationship Id="rId5" Type="http://schemas.openxmlformats.org/officeDocument/2006/relationships/image" Target="../media/image13.png"/><Relationship Id="rId15" Type="http://schemas.openxmlformats.org/officeDocument/2006/relationships/image" Target="../media/image27.png"/><Relationship Id="rId10"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image" Target="../media/image19.png"/><Relationship Id="rId14"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hyperlink" Target="https://thenounproject.com/icon/attention-2923446/" TargetMode="External"/><Relationship Id="rId2" Type="http://schemas.openxmlformats.org/officeDocument/2006/relationships/image" Target="../media/image63.png"/><Relationship Id="rId1" Type="http://schemas.openxmlformats.org/officeDocument/2006/relationships/slideLayout" Target="../slideLayouts/slideLayout21.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9.png"/><Relationship Id="rId3" Type="http://schemas.openxmlformats.org/officeDocument/2006/relationships/image" Target="../media/image11.png"/><Relationship Id="rId7" Type="http://schemas.openxmlformats.org/officeDocument/2006/relationships/image" Target="../media/image24.png"/><Relationship Id="rId12" Type="http://schemas.openxmlformats.org/officeDocument/2006/relationships/image" Target="../media/image13.png"/><Relationship Id="rId2" Type="http://schemas.openxmlformats.org/officeDocument/2006/relationships/notesSlide" Target="../notesSlides/notesSlide4.xml"/><Relationship Id="rId16" Type="http://schemas.openxmlformats.org/officeDocument/2006/relationships/image" Target="../media/image19.png"/><Relationship Id="rId1" Type="http://schemas.openxmlformats.org/officeDocument/2006/relationships/slideLayout" Target="../slideLayouts/slideLayout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14.png"/><Relationship Id="rId15" Type="http://schemas.openxmlformats.org/officeDocument/2006/relationships/image" Target="../media/image18.png"/><Relationship Id="rId10"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26.png"/><Relationship Id="rId14" Type="http://schemas.openxmlformats.org/officeDocument/2006/relationships/image" Target="../media/image17.png"/></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thenounproject.com/icon/attention-2923446/" TargetMode="Externa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BE3F38-6BAF-471E-9F1A-685CA89883A7}"/>
              </a:ext>
            </a:extLst>
          </p:cNvPr>
          <p:cNvSpPr txBox="1">
            <a:spLocks/>
          </p:cNvSpPr>
          <p:nvPr/>
        </p:nvSpPr>
        <p:spPr>
          <a:xfrm>
            <a:off x="1508258" y="2684658"/>
            <a:ext cx="7727182" cy="1242648"/>
          </a:xfrm>
          <a:prstGeom prst="rect">
            <a:avLst/>
          </a:prstGeom>
        </p:spPr>
        <p:txBody>
          <a:bodyPr wrap="square" rtlCol="0" anchor="ctr">
            <a:spAutoFit/>
          </a:bodyPr>
          <a:lstStyle>
            <a:defPPr>
              <a:defRPr lang="fr-FR"/>
            </a:defPPr>
            <a:lvl1pPr algn="ctr" defTabSz="914400" rtl="0" eaLnBrk="1" latinLnBrk="0" hangingPunct="1">
              <a:lnSpc>
                <a:spcPts val="4875"/>
              </a:lnSpc>
              <a:spcBef>
                <a:spcPct val="0"/>
              </a:spcBef>
              <a:buNone/>
              <a:defRPr lang="fr-FR" sz="3800" b="1" kern="1200" cap="all" baseline="0">
                <a:solidFill>
                  <a:srgbClr val="00A4BB"/>
                </a:solidFill>
                <a:latin typeface="+mj-lt"/>
                <a:ea typeface="+mj-ea"/>
                <a:cs typeface="+mj-cs"/>
              </a:defRPr>
            </a:lvl1pPr>
          </a:lstStyle>
          <a:p>
            <a:pPr fontAlgn="base">
              <a:lnSpc>
                <a:spcPct val="100000"/>
              </a:lnSpc>
            </a:pPr>
            <a:r>
              <a:rPr lang="fr-FR" sz="2925" noProof="1">
                <a:latin typeface="Montserrat" pitchFamily="2" charset="0"/>
              </a:rPr>
              <a:t>EUTROPHIE SOCIOTECHNIQUE </a:t>
            </a:r>
            <a:r>
              <a:rPr lang="fr-FR" sz="2925" b="0" noProof="1">
                <a:latin typeface="Montserrat" pitchFamily="2" charset="0"/>
              </a:rPr>
              <a:t>​</a:t>
            </a:r>
            <a:br>
              <a:rPr lang="fr-FR" sz="2275" b="0" noProof="1">
                <a:latin typeface="Montserrat" pitchFamily="2" charset="0"/>
              </a:rPr>
            </a:br>
            <a:r>
              <a:rPr lang="fr-FR" sz="2275" b="0" noProof="1">
                <a:latin typeface="Montserrat" pitchFamily="2" charset="0"/>
              </a:rPr>
              <a:t>Prévenir ou guérir les phénomènes de contre-productivité​</a:t>
            </a:r>
            <a:endParaRPr lang="fr-FR" sz="3900" b="0" noProof="1">
              <a:latin typeface="Montserrat" pitchFamily="2" charset="0"/>
            </a:endParaRPr>
          </a:p>
        </p:txBody>
      </p:sp>
      <p:sp>
        <p:nvSpPr>
          <p:cNvPr id="3" name="ZoneTexte 2">
            <a:extLst>
              <a:ext uri="{FF2B5EF4-FFF2-40B4-BE49-F238E27FC236}">
                <a16:creationId xmlns:a16="http://schemas.microsoft.com/office/drawing/2014/main" id="{828CD4B2-0C3B-5D1A-419E-741A8DA8BA4A}"/>
              </a:ext>
            </a:extLst>
          </p:cNvPr>
          <p:cNvSpPr txBox="1"/>
          <p:nvPr/>
        </p:nvSpPr>
        <p:spPr>
          <a:xfrm rot="21100479">
            <a:off x="2185787" y="614931"/>
            <a:ext cx="6138920" cy="1200329"/>
          </a:xfrm>
          <a:prstGeom prst="rect">
            <a:avLst/>
          </a:prstGeom>
          <a:noFill/>
        </p:spPr>
        <p:txBody>
          <a:bodyPr wrap="square" rtlCol="0">
            <a:spAutoFit/>
          </a:bodyPr>
          <a:lstStyle/>
          <a:p>
            <a:r>
              <a:rPr lang="fr-FR" dirty="0">
                <a:solidFill>
                  <a:srgbClr val="FF7600"/>
                </a:solidFill>
              </a:rPr>
              <a:t>Version scénarisée pour le cours – TD ou pour faire découvrir l’outil en entreprise</a:t>
            </a:r>
          </a:p>
          <a:p>
            <a:endParaRPr lang="fr-FR" dirty="0">
              <a:solidFill>
                <a:srgbClr val="FF7600"/>
              </a:solidFill>
            </a:endParaRPr>
          </a:p>
          <a:p>
            <a:r>
              <a:rPr lang="fr-FR" dirty="0">
                <a:solidFill>
                  <a:srgbClr val="FF7600"/>
                </a:solidFill>
              </a:rPr>
              <a:t>Pour la version autonome, voir la fiche-outil v3</a:t>
            </a:r>
          </a:p>
        </p:txBody>
      </p:sp>
    </p:spTree>
    <p:extLst>
      <p:ext uri="{BB962C8B-B14F-4D97-AF65-F5344CB8AC3E}">
        <p14:creationId xmlns:p14="http://schemas.microsoft.com/office/powerpoint/2010/main" val="1305365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DC4AC2-299B-51D0-146D-622746C8FB8D}"/>
              </a:ext>
            </a:extLst>
          </p:cNvPr>
          <p:cNvSpPr>
            <a:spLocks noGrp="1"/>
          </p:cNvSpPr>
          <p:nvPr>
            <p:ph type="title"/>
          </p:nvPr>
        </p:nvSpPr>
        <p:spPr>
          <a:xfrm>
            <a:off x="659757" y="330362"/>
            <a:ext cx="9086878" cy="676635"/>
          </a:xfrm>
        </p:spPr>
        <p:txBody>
          <a:bodyPr/>
          <a:lstStyle/>
          <a:p>
            <a:r>
              <a:rPr lang="fr-FR" dirty="0"/>
              <a:t>Définition</a:t>
            </a:r>
            <a:br>
              <a:rPr lang="fr-FR" dirty="0"/>
            </a:br>
            <a:r>
              <a:rPr lang="fr-FR" dirty="0"/>
              <a:t>On considère ici des « projets  » :</a:t>
            </a:r>
          </a:p>
        </p:txBody>
      </p:sp>
      <p:sp>
        <p:nvSpPr>
          <p:cNvPr id="5" name="Espace réservé du numéro de diapositive 4">
            <a:extLst>
              <a:ext uri="{FF2B5EF4-FFF2-40B4-BE49-F238E27FC236}">
                <a16:creationId xmlns:a16="http://schemas.microsoft.com/office/drawing/2014/main" id="{03248ADC-2DB0-97AC-EBE7-9D86142A3187}"/>
              </a:ext>
            </a:extLst>
          </p:cNvPr>
          <p:cNvSpPr>
            <a:spLocks noGrp="1"/>
          </p:cNvSpPr>
          <p:nvPr>
            <p:ph type="sldNum" sz="quarter" idx="4"/>
          </p:nvPr>
        </p:nvSpPr>
        <p:spPr>
          <a:xfrm>
            <a:off x="59031" y="6369947"/>
            <a:ext cx="395594" cy="244503"/>
          </a:xfrm>
        </p:spPr>
        <p:txBody>
          <a:bodyPr/>
          <a:lstStyle/>
          <a:p>
            <a:pPr rtl="0"/>
            <a:fld id="{48F63A3B-78C7-47BE-AE5E-E10140E04643}" type="slidenum">
              <a:rPr lang="fr-FR" smtClean="0"/>
              <a:pPr rtl="0"/>
              <a:t>9</a:t>
            </a:fld>
            <a:endParaRPr lang="fr-FR" dirty="0"/>
          </a:p>
        </p:txBody>
      </p:sp>
      <p:sp>
        <p:nvSpPr>
          <p:cNvPr id="14" name="Freeform 16">
            <a:extLst>
              <a:ext uri="{FF2B5EF4-FFF2-40B4-BE49-F238E27FC236}">
                <a16:creationId xmlns:a16="http://schemas.microsoft.com/office/drawing/2014/main" id="{59028A08-4636-90E9-B957-3BF616FC015C}"/>
              </a:ext>
            </a:extLst>
          </p:cNvPr>
          <p:cNvSpPr/>
          <p:nvPr/>
        </p:nvSpPr>
        <p:spPr>
          <a:xfrm>
            <a:off x="142754" y="2380791"/>
            <a:ext cx="3146628" cy="3447657"/>
          </a:xfrm>
          <a:custGeom>
            <a:avLst/>
            <a:gdLst/>
            <a:ahLst/>
            <a:cxnLst/>
            <a:rect l="l" t="t" r="r" b="b"/>
            <a:pathLst>
              <a:path w="897612" h="1051017">
                <a:moveTo>
                  <a:pt x="115852" y="0"/>
                </a:moveTo>
                <a:lnTo>
                  <a:pt x="781760" y="0"/>
                </a:lnTo>
                <a:cubicBezTo>
                  <a:pt x="812486" y="0"/>
                  <a:pt x="841953" y="12206"/>
                  <a:pt x="863679" y="33932"/>
                </a:cubicBezTo>
                <a:cubicBezTo>
                  <a:pt x="885406" y="55659"/>
                  <a:pt x="897612" y="85126"/>
                  <a:pt x="897612" y="115852"/>
                </a:cubicBezTo>
                <a:lnTo>
                  <a:pt x="897612" y="935165"/>
                </a:lnTo>
                <a:cubicBezTo>
                  <a:pt x="897612" y="965891"/>
                  <a:pt x="885406" y="995358"/>
                  <a:pt x="863679" y="1017085"/>
                </a:cubicBezTo>
                <a:cubicBezTo>
                  <a:pt x="841953" y="1038811"/>
                  <a:pt x="812486" y="1051017"/>
                  <a:pt x="781760" y="1051017"/>
                </a:cubicBezTo>
                <a:lnTo>
                  <a:pt x="115852" y="1051017"/>
                </a:lnTo>
                <a:cubicBezTo>
                  <a:pt x="51869" y="1051017"/>
                  <a:pt x="0" y="999148"/>
                  <a:pt x="0" y="935165"/>
                </a:cubicBezTo>
                <a:lnTo>
                  <a:pt x="0" y="115852"/>
                </a:lnTo>
                <a:cubicBezTo>
                  <a:pt x="0" y="85126"/>
                  <a:pt x="12206" y="55659"/>
                  <a:pt x="33932" y="33932"/>
                </a:cubicBezTo>
                <a:cubicBezTo>
                  <a:pt x="55659" y="12206"/>
                  <a:pt x="85126" y="0"/>
                  <a:pt x="115852" y="0"/>
                </a:cubicBezTo>
                <a:close/>
              </a:path>
            </a:pathLst>
          </a:custGeom>
          <a:solidFill>
            <a:schemeClr val="bg2"/>
          </a:solidFill>
        </p:spPr>
      </p:sp>
      <p:sp>
        <p:nvSpPr>
          <p:cNvPr id="17" name="Freeform 19">
            <a:extLst>
              <a:ext uri="{FF2B5EF4-FFF2-40B4-BE49-F238E27FC236}">
                <a16:creationId xmlns:a16="http://schemas.microsoft.com/office/drawing/2014/main" id="{9411AE35-54DC-128E-002A-B69B3FC6F930}"/>
              </a:ext>
            </a:extLst>
          </p:cNvPr>
          <p:cNvSpPr/>
          <p:nvPr/>
        </p:nvSpPr>
        <p:spPr>
          <a:xfrm>
            <a:off x="3400918" y="2380791"/>
            <a:ext cx="3146627" cy="3447657"/>
          </a:xfrm>
          <a:custGeom>
            <a:avLst/>
            <a:gdLst/>
            <a:ahLst/>
            <a:cxnLst/>
            <a:rect l="l" t="t" r="r" b="b"/>
            <a:pathLst>
              <a:path w="879893" h="1053072">
                <a:moveTo>
                  <a:pt x="118185" y="0"/>
                </a:moveTo>
                <a:lnTo>
                  <a:pt x="761707" y="0"/>
                </a:lnTo>
                <a:cubicBezTo>
                  <a:pt x="793052" y="0"/>
                  <a:pt x="823113" y="12452"/>
                  <a:pt x="845277" y="34616"/>
                </a:cubicBezTo>
                <a:cubicBezTo>
                  <a:pt x="867441" y="56780"/>
                  <a:pt x="879893" y="86840"/>
                  <a:pt x="879893" y="118185"/>
                </a:cubicBezTo>
                <a:lnTo>
                  <a:pt x="879893" y="934887"/>
                </a:lnTo>
                <a:cubicBezTo>
                  <a:pt x="879893" y="966231"/>
                  <a:pt x="867441" y="996292"/>
                  <a:pt x="845277" y="1018456"/>
                </a:cubicBezTo>
                <a:cubicBezTo>
                  <a:pt x="823113" y="1040620"/>
                  <a:pt x="793052" y="1053072"/>
                  <a:pt x="761707" y="1053072"/>
                </a:cubicBezTo>
                <a:lnTo>
                  <a:pt x="118185" y="1053072"/>
                </a:lnTo>
                <a:cubicBezTo>
                  <a:pt x="86840" y="1053072"/>
                  <a:pt x="56780" y="1040620"/>
                  <a:pt x="34616" y="1018456"/>
                </a:cubicBezTo>
                <a:cubicBezTo>
                  <a:pt x="12452" y="996292"/>
                  <a:pt x="0" y="966231"/>
                  <a:pt x="0" y="934887"/>
                </a:cubicBezTo>
                <a:lnTo>
                  <a:pt x="0" y="118185"/>
                </a:lnTo>
                <a:cubicBezTo>
                  <a:pt x="0" y="86840"/>
                  <a:pt x="12452" y="56780"/>
                  <a:pt x="34616" y="34616"/>
                </a:cubicBezTo>
                <a:cubicBezTo>
                  <a:pt x="56780" y="12452"/>
                  <a:pt x="86840" y="0"/>
                  <a:pt x="118185" y="0"/>
                </a:cubicBezTo>
                <a:close/>
              </a:path>
            </a:pathLst>
          </a:custGeom>
          <a:solidFill>
            <a:schemeClr val="bg2">
              <a:lumMod val="75000"/>
            </a:schemeClr>
          </a:solidFill>
        </p:spPr>
      </p:sp>
      <p:sp>
        <p:nvSpPr>
          <p:cNvPr id="20" name="Freeform 22">
            <a:extLst>
              <a:ext uri="{FF2B5EF4-FFF2-40B4-BE49-F238E27FC236}">
                <a16:creationId xmlns:a16="http://schemas.microsoft.com/office/drawing/2014/main" id="{B55DDB91-3DB5-3E58-D377-95DAC31A4BBA}"/>
              </a:ext>
            </a:extLst>
          </p:cNvPr>
          <p:cNvSpPr/>
          <p:nvPr/>
        </p:nvSpPr>
        <p:spPr>
          <a:xfrm>
            <a:off x="6659081" y="2380791"/>
            <a:ext cx="3146628" cy="3447657"/>
          </a:xfrm>
          <a:custGeom>
            <a:avLst/>
            <a:gdLst/>
            <a:ahLst/>
            <a:cxnLst/>
            <a:rect l="l" t="t" r="r" b="b"/>
            <a:pathLst>
              <a:path w="883918" h="1040281">
                <a:moveTo>
                  <a:pt x="117647" y="0"/>
                </a:moveTo>
                <a:lnTo>
                  <a:pt x="766271" y="0"/>
                </a:lnTo>
                <a:cubicBezTo>
                  <a:pt x="797473" y="0"/>
                  <a:pt x="827397" y="12395"/>
                  <a:pt x="849460" y="34458"/>
                </a:cubicBezTo>
                <a:cubicBezTo>
                  <a:pt x="871523" y="56521"/>
                  <a:pt x="883918" y="86445"/>
                  <a:pt x="883918" y="117647"/>
                </a:cubicBezTo>
                <a:lnTo>
                  <a:pt x="883918" y="922634"/>
                </a:lnTo>
                <a:cubicBezTo>
                  <a:pt x="883918" y="953836"/>
                  <a:pt x="871523" y="983760"/>
                  <a:pt x="849460" y="1005823"/>
                </a:cubicBezTo>
                <a:cubicBezTo>
                  <a:pt x="827397" y="1027886"/>
                  <a:pt x="797473" y="1040281"/>
                  <a:pt x="766271" y="1040281"/>
                </a:cubicBezTo>
                <a:lnTo>
                  <a:pt x="117647" y="1040281"/>
                </a:lnTo>
                <a:cubicBezTo>
                  <a:pt x="86445" y="1040281"/>
                  <a:pt x="56521" y="1027886"/>
                  <a:pt x="34458" y="1005823"/>
                </a:cubicBezTo>
                <a:cubicBezTo>
                  <a:pt x="12395" y="983760"/>
                  <a:pt x="0" y="953836"/>
                  <a:pt x="0" y="922634"/>
                </a:cubicBezTo>
                <a:lnTo>
                  <a:pt x="0" y="117647"/>
                </a:lnTo>
                <a:cubicBezTo>
                  <a:pt x="0" y="86445"/>
                  <a:pt x="12395" y="56521"/>
                  <a:pt x="34458" y="34458"/>
                </a:cubicBezTo>
                <a:cubicBezTo>
                  <a:pt x="56521" y="12395"/>
                  <a:pt x="86445" y="0"/>
                  <a:pt x="117647" y="0"/>
                </a:cubicBezTo>
                <a:close/>
              </a:path>
            </a:pathLst>
          </a:custGeom>
          <a:solidFill>
            <a:schemeClr val="accent1">
              <a:lumMod val="40000"/>
              <a:lumOff val="60000"/>
            </a:schemeClr>
          </a:solidFill>
        </p:spPr>
      </p:sp>
      <p:sp>
        <p:nvSpPr>
          <p:cNvPr id="22" name="TextBox 24">
            <a:extLst>
              <a:ext uri="{FF2B5EF4-FFF2-40B4-BE49-F238E27FC236}">
                <a16:creationId xmlns:a16="http://schemas.microsoft.com/office/drawing/2014/main" id="{436E8CBB-B1E9-6717-420C-1029B8F79E71}"/>
              </a:ext>
            </a:extLst>
          </p:cNvPr>
          <p:cNvSpPr txBox="1"/>
          <p:nvPr/>
        </p:nvSpPr>
        <p:spPr>
          <a:xfrm>
            <a:off x="7165740" y="2993982"/>
            <a:ext cx="2133310" cy="2128083"/>
          </a:xfrm>
          <a:prstGeom prst="rect">
            <a:avLst/>
          </a:prstGeom>
        </p:spPr>
        <p:txBody>
          <a:bodyPr wrap="square" lIns="0" tIns="0" rIns="0" bIns="0" rtlCol="0" anchor="t">
            <a:spAutoFit/>
          </a:bodyPr>
          <a:lstStyle/>
          <a:p>
            <a:pPr marL="0" lvl="0" indent="0" algn="ctr">
              <a:lnSpc>
                <a:spcPts val="3359"/>
              </a:lnSpc>
              <a:spcBef>
                <a:spcPct val="0"/>
              </a:spcBef>
            </a:pPr>
            <a:r>
              <a:rPr lang="en-US" spc="76" dirty="0">
                <a:solidFill>
                  <a:srgbClr val="000000"/>
                </a:solidFill>
                <a:latin typeface="Montserrat" pitchFamily="2" charset="77"/>
                <a:ea typeface="Montserrat Bold"/>
                <a:cs typeface="Montserrat Bold"/>
                <a:sym typeface="Montserrat Bold"/>
              </a:rPr>
              <a:t>DU TEMPS À Y CONSACRER </a:t>
            </a:r>
            <a:r>
              <a:rPr lang="en-US" i="1" spc="76" dirty="0">
                <a:solidFill>
                  <a:srgbClr val="000000"/>
                </a:solidFill>
                <a:latin typeface="Montserrat" pitchFamily="2" charset="77"/>
                <a:ea typeface="Montserrat Bold Italics"/>
                <a:cs typeface="Montserrat Bold Italics"/>
                <a:sym typeface="Montserrat Bold Italics"/>
              </a:rPr>
              <a:t>PENDANT ET HORS SÉANCES</a:t>
            </a:r>
            <a:r>
              <a:rPr lang="en-US" spc="76" dirty="0">
                <a:solidFill>
                  <a:srgbClr val="000000"/>
                </a:solidFill>
                <a:latin typeface="Montserrat" pitchFamily="2" charset="77"/>
                <a:ea typeface="Montserrat Bold"/>
                <a:cs typeface="Montserrat Bold"/>
                <a:sym typeface="Montserrat Bold"/>
              </a:rPr>
              <a:t> DE COURS/TDS</a:t>
            </a:r>
          </a:p>
        </p:txBody>
      </p:sp>
      <p:sp>
        <p:nvSpPr>
          <p:cNvPr id="23" name="TextBox 25">
            <a:extLst>
              <a:ext uri="{FF2B5EF4-FFF2-40B4-BE49-F238E27FC236}">
                <a16:creationId xmlns:a16="http://schemas.microsoft.com/office/drawing/2014/main" id="{180DB5D7-B165-9FC8-C8D4-D42CC5D1E1C5}"/>
              </a:ext>
            </a:extLst>
          </p:cNvPr>
          <p:cNvSpPr txBox="1"/>
          <p:nvPr/>
        </p:nvSpPr>
        <p:spPr>
          <a:xfrm>
            <a:off x="273496" y="3108386"/>
            <a:ext cx="2885143" cy="1692066"/>
          </a:xfrm>
          <a:prstGeom prst="rect">
            <a:avLst/>
          </a:prstGeom>
          <a:noFill/>
        </p:spPr>
        <p:txBody>
          <a:bodyPr lIns="0" tIns="0" rIns="0" bIns="0" rtlCol="0" anchor="t">
            <a:spAutoFit/>
          </a:bodyPr>
          <a:lstStyle/>
          <a:p>
            <a:pPr algn="ctr">
              <a:lnSpc>
                <a:spcPts val="3359"/>
              </a:lnSpc>
              <a:spcBef>
                <a:spcPct val="0"/>
              </a:spcBef>
            </a:pPr>
            <a:r>
              <a:rPr lang="en-US" spc="76" dirty="0">
                <a:solidFill>
                  <a:srgbClr val="000000"/>
                </a:solidFill>
                <a:latin typeface="Montserrat" pitchFamily="2" charset="77"/>
                <a:ea typeface="Montserrat Bold"/>
                <a:cs typeface="Montserrat Bold"/>
                <a:sym typeface="Montserrat Bold"/>
              </a:rPr>
              <a:t>À PARTIR DE </a:t>
            </a:r>
            <a:r>
              <a:rPr lang="en-US" i="1" spc="76" dirty="0">
                <a:solidFill>
                  <a:srgbClr val="000000"/>
                </a:solidFill>
                <a:latin typeface="Montserrat" pitchFamily="2" charset="77"/>
                <a:ea typeface="Montserrat Bold Italics"/>
                <a:cs typeface="Montserrat Bold Italics"/>
                <a:sym typeface="Montserrat Bold Italics"/>
              </a:rPr>
              <a:t>DEUX PERSONNES</a:t>
            </a:r>
            <a:endParaRPr lang="en-US" i="1" spc="76" dirty="0">
              <a:solidFill>
                <a:srgbClr val="000000"/>
              </a:solidFill>
              <a:latin typeface="Montserrat" pitchFamily="2" charset="77"/>
              <a:ea typeface="Montserrat Bold Italics"/>
              <a:cs typeface="Montserrat Bold Italics"/>
              <a:sym typeface="Montserrat Bold"/>
            </a:endParaRPr>
          </a:p>
          <a:p>
            <a:pPr algn="ctr">
              <a:lnSpc>
                <a:spcPts val="3359"/>
              </a:lnSpc>
              <a:spcBef>
                <a:spcPct val="0"/>
              </a:spcBef>
            </a:pPr>
            <a:r>
              <a:rPr lang="en-US" spc="76" dirty="0">
                <a:solidFill>
                  <a:srgbClr val="000000"/>
                </a:solidFill>
                <a:latin typeface="Montserrat" pitchFamily="2" charset="77"/>
                <a:ea typeface="Montserrat Bold"/>
                <a:cs typeface="Montserrat Bold"/>
                <a:sym typeface="Montserrat Bold"/>
              </a:rPr>
              <a:t>(QUI SE CONNAISSENT OU NON)</a:t>
            </a:r>
          </a:p>
        </p:txBody>
      </p:sp>
      <p:sp>
        <p:nvSpPr>
          <p:cNvPr id="24" name="TextBox 26">
            <a:extLst>
              <a:ext uri="{FF2B5EF4-FFF2-40B4-BE49-F238E27FC236}">
                <a16:creationId xmlns:a16="http://schemas.microsoft.com/office/drawing/2014/main" id="{F4573218-AFCD-08B7-F501-EABF5BD73D4A}"/>
              </a:ext>
            </a:extLst>
          </p:cNvPr>
          <p:cNvSpPr txBox="1"/>
          <p:nvPr/>
        </p:nvSpPr>
        <p:spPr>
          <a:xfrm>
            <a:off x="3665298" y="3037404"/>
            <a:ext cx="2660562" cy="2134430"/>
          </a:xfrm>
          <a:prstGeom prst="rect">
            <a:avLst/>
          </a:prstGeom>
        </p:spPr>
        <p:txBody>
          <a:bodyPr lIns="0" tIns="0" rIns="0" bIns="0" rtlCol="0" anchor="t">
            <a:spAutoFit/>
          </a:bodyPr>
          <a:lstStyle/>
          <a:p>
            <a:pPr algn="ctr">
              <a:lnSpc>
                <a:spcPts val="3360"/>
              </a:lnSpc>
              <a:spcBef>
                <a:spcPct val="0"/>
              </a:spcBef>
            </a:pPr>
            <a:r>
              <a:rPr lang="en-US" spc="76" dirty="0">
                <a:solidFill>
                  <a:srgbClr val="000000"/>
                </a:solidFill>
                <a:latin typeface="Montserrat" pitchFamily="2" charset="77"/>
                <a:ea typeface="Montserrat Bold"/>
                <a:cs typeface="Montserrat Bold"/>
                <a:sym typeface="Montserrat Bold"/>
              </a:rPr>
              <a:t>S’ÉTEND SUR UNE </a:t>
            </a:r>
            <a:r>
              <a:rPr lang="en-US" i="1" spc="76" dirty="0">
                <a:solidFill>
                  <a:srgbClr val="000000"/>
                </a:solidFill>
                <a:latin typeface="Montserrat" pitchFamily="2" charset="77"/>
                <a:ea typeface="Montserrat Bold Italics"/>
                <a:cs typeface="Montserrat Bold Italics"/>
                <a:sym typeface="Montserrat Bold Italics"/>
              </a:rPr>
              <a:t>LONGUE PÉRIODE</a:t>
            </a:r>
            <a:r>
              <a:rPr lang="en-US" spc="76" dirty="0">
                <a:solidFill>
                  <a:srgbClr val="000000"/>
                </a:solidFill>
                <a:latin typeface="Montserrat" pitchFamily="2" charset="77"/>
                <a:ea typeface="Montserrat Bold"/>
                <a:cs typeface="Montserrat Bold"/>
                <a:sym typeface="Montserrat Bold"/>
              </a:rPr>
              <a:t> (AU MOINS LA MOITIÉ DU SEMESTRE)</a:t>
            </a:r>
          </a:p>
        </p:txBody>
      </p:sp>
    </p:spTree>
    <p:extLst>
      <p:ext uri="{BB962C8B-B14F-4D97-AF65-F5344CB8AC3E}">
        <p14:creationId xmlns:p14="http://schemas.microsoft.com/office/powerpoint/2010/main" val="1109277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1088051" y="2999566"/>
            <a:ext cx="8091424" cy="1846659"/>
          </a:xfrm>
          <a:prstGeom prst="rect">
            <a:avLst/>
          </a:prstGeom>
        </p:spPr>
        <p:txBody>
          <a:bodyPr wrap="square" lIns="0" tIns="0" rIns="0" bIns="0" rtlCol="0" anchor="t">
            <a:spAutoFit/>
          </a:bodyPr>
          <a:lstStyle/>
          <a:p>
            <a:pPr marL="342900" indent="-342900">
              <a:spcBef>
                <a:spcPct val="0"/>
              </a:spcBef>
              <a:buFont typeface="Wingdings" pitchFamily="2" charset="2"/>
              <a:buChar char="Ø"/>
            </a:pPr>
            <a:r>
              <a:rPr lang="fr-FR" sz="2000" spc="38" noProof="1">
                <a:solidFill>
                  <a:srgbClr val="000000"/>
                </a:solidFill>
                <a:latin typeface="Montserrat" pitchFamily="2" charset="77"/>
                <a:ea typeface="Montserrat Bold"/>
                <a:cs typeface="Montserrat Bold"/>
                <a:sym typeface="Montserrat Bold"/>
              </a:rPr>
              <a:t>Percevoir et saisir les mécanismes derrière ce phénomène</a:t>
            </a:r>
          </a:p>
          <a:p>
            <a:pPr marL="342900" indent="-342900">
              <a:spcBef>
                <a:spcPct val="0"/>
              </a:spcBef>
              <a:buFont typeface="Wingdings" pitchFamily="2" charset="2"/>
              <a:buChar char="Ø"/>
            </a:pPr>
            <a:endParaRPr lang="fr-FR" sz="2000" spc="38" noProof="1">
              <a:solidFill>
                <a:srgbClr val="000000"/>
              </a:solidFill>
              <a:latin typeface="Montserrat" pitchFamily="2" charset="77"/>
              <a:ea typeface="Montserrat Bold"/>
              <a:cs typeface="Montserrat Bold"/>
              <a:sym typeface="Montserrat Bold"/>
            </a:endParaRPr>
          </a:p>
          <a:p>
            <a:pPr marL="342900" indent="-342900">
              <a:spcBef>
                <a:spcPct val="0"/>
              </a:spcBef>
              <a:buFont typeface="Wingdings" pitchFamily="2" charset="2"/>
              <a:buChar char="Ø"/>
            </a:pPr>
            <a:r>
              <a:rPr lang="fr-FR" sz="2000" spc="38" noProof="1">
                <a:solidFill>
                  <a:srgbClr val="000000"/>
                </a:solidFill>
                <a:latin typeface="Montserrat" pitchFamily="2" charset="77"/>
                <a:ea typeface="Montserrat Bold"/>
                <a:cs typeface="Montserrat Bold"/>
                <a:sym typeface="Montserrat Bold"/>
              </a:rPr>
              <a:t>Problématiser et révèler les tensions sous-jacentes</a:t>
            </a:r>
          </a:p>
          <a:p>
            <a:pPr marL="342900" indent="-342900">
              <a:spcBef>
                <a:spcPct val="0"/>
              </a:spcBef>
              <a:buFont typeface="Wingdings" pitchFamily="2" charset="2"/>
              <a:buChar char="Ø"/>
            </a:pPr>
            <a:endParaRPr lang="fr-FR" sz="2000" spc="38" noProof="1">
              <a:solidFill>
                <a:srgbClr val="000000"/>
              </a:solidFill>
              <a:latin typeface="Montserrat" pitchFamily="2" charset="77"/>
              <a:ea typeface="Montserrat Bold"/>
              <a:cs typeface="Montserrat Bold"/>
              <a:sym typeface="Montserrat Bold"/>
            </a:endParaRPr>
          </a:p>
          <a:p>
            <a:pPr marL="342900" indent="-342900">
              <a:spcBef>
                <a:spcPct val="0"/>
              </a:spcBef>
              <a:buFont typeface="Wingdings" pitchFamily="2" charset="2"/>
              <a:buChar char="Ø"/>
            </a:pPr>
            <a:r>
              <a:rPr lang="fr-FR" sz="2000" spc="38" noProof="1">
                <a:solidFill>
                  <a:srgbClr val="000000"/>
                </a:solidFill>
                <a:latin typeface="Montserrat" pitchFamily="2" charset="77"/>
                <a:ea typeface="Montserrat Bold"/>
                <a:cs typeface="Montserrat Bold"/>
                <a:sym typeface="Montserrat Bold"/>
              </a:rPr>
              <a:t>Déduire différentes pistes de solutions</a:t>
            </a:r>
          </a:p>
          <a:p>
            <a:pPr marL="342900" indent="-342900">
              <a:spcBef>
                <a:spcPct val="0"/>
              </a:spcBef>
              <a:buFont typeface="Wingdings" pitchFamily="2" charset="2"/>
              <a:buChar char="Ø"/>
            </a:pPr>
            <a:endParaRPr lang="fr-FR" sz="2000" spc="38" noProof="1">
              <a:solidFill>
                <a:srgbClr val="000000"/>
              </a:solidFill>
              <a:latin typeface="Montserrat" pitchFamily="2" charset="77"/>
              <a:ea typeface="Montserrat Bold"/>
              <a:cs typeface="Montserrat Bold"/>
              <a:sym typeface="Montserrat Bold"/>
            </a:endParaRPr>
          </a:p>
        </p:txBody>
      </p:sp>
      <p:sp>
        <p:nvSpPr>
          <p:cNvPr id="10" name="TextBox 10"/>
          <p:cNvSpPr txBox="1"/>
          <p:nvPr/>
        </p:nvSpPr>
        <p:spPr>
          <a:xfrm>
            <a:off x="780285" y="1006539"/>
            <a:ext cx="3143317" cy="224420"/>
          </a:xfrm>
          <a:prstGeom prst="rect">
            <a:avLst/>
          </a:prstGeom>
        </p:spPr>
        <p:txBody>
          <a:bodyPr lIns="0" tIns="0" rIns="0" bIns="0" rtlCol="0" anchor="t">
            <a:spAutoFit/>
          </a:bodyPr>
          <a:lstStyle/>
          <a:p>
            <a:pPr algn="ctr">
              <a:lnSpc>
                <a:spcPts val="1668"/>
              </a:lnSpc>
              <a:spcBef>
                <a:spcPct val="0"/>
              </a:spcBef>
            </a:pPr>
            <a:r>
              <a:rPr lang="fr-FR" b="1" spc="38" noProof="1">
                <a:solidFill>
                  <a:srgbClr val="000000"/>
                </a:solidFill>
                <a:latin typeface="Montserrat Bold"/>
                <a:ea typeface="Montserrat Bold"/>
                <a:cs typeface="Montserrat Bold"/>
                <a:sym typeface="Montserrat Bold"/>
              </a:rPr>
              <a:t>EN TANT QUE CONSULTANT.E</a:t>
            </a:r>
          </a:p>
        </p:txBody>
      </p:sp>
      <p:sp>
        <p:nvSpPr>
          <p:cNvPr id="16" name="Titre 15">
            <a:extLst>
              <a:ext uri="{FF2B5EF4-FFF2-40B4-BE49-F238E27FC236}">
                <a16:creationId xmlns:a16="http://schemas.microsoft.com/office/drawing/2014/main" id="{12DB6581-38D5-6855-4BE9-3E76842539A4}"/>
              </a:ext>
            </a:extLst>
          </p:cNvPr>
          <p:cNvSpPr>
            <a:spLocks noGrp="1"/>
          </p:cNvSpPr>
          <p:nvPr>
            <p:ph type="title"/>
          </p:nvPr>
        </p:nvSpPr>
        <p:spPr/>
        <p:txBody>
          <a:bodyPr/>
          <a:lstStyle/>
          <a:p>
            <a:r>
              <a:rPr lang="fr-FR" dirty="0"/>
              <a:t>Votre mission</a:t>
            </a:r>
          </a:p>
        </p:txBody>
      </p:sp>
      <p:sp>
        <p:nvSpPr>
          <p:cNvPr id="2" name="Espace réservé du numéro de diapositive 4">
            <a:extLst>
              <a:ext uri="{FF2B5EF4-FFF2-40B4-BE49-F238E27FC236}">
                <a16:creationId xmlns:a16="http://schemas.microsoft.com/office/drawing/2014/main" id="{D79429B8-A210-C62E-7A2F-14F0857C74AE}"/>
              </a:ext>
            </a:extLst>
          </p:cNvPr>
          <p:cNvSpPr>
            <a:spLocks noGrp="1"/>
          </p:cNvSpPr>
          <p:nvPr>
            <p:ph type="sldNum" sz="quarter" idx="4"/>
          </p:nvPr>
        </p:nvSpPr>
        <p:spPr>
          <a:xfrm>
            <a:off x="59031" y="6369947"/>
            <a:ext cx="395594" cy="244503"/>
          </a:xfrm>
        </p:spPr>
        <p:txBody>
          <a:bodyPr/>
          <a:lstStyle/>
          <a:p>
            <a:pPr rtl="0"/>
            <a:fld id="{48F63A3B-78C7-47BE-AE5E-E10140E04643}" type="slidenum">
              <a:rPr lang="fr-FR" smtClean="0"/>
              <a:pPr rtl="0"/>
              <a:t>10</a:t>
            </a:fld>
            <a:endParaRPr lang="fr-F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0B72892-B9AE-4C4B-B4B1-CDD9FFB4A9C4}"/>
              </a:ext>
            </a:extLst>
          </p:cNvPr>
          <p:cNvSpPr>
            <a:spLocks noGrp="1"/>
          </p:cNvSpPr>
          <p:nvPr>
            <p:ph type="title"/>
          </p:nvPr>
        </p:nvSpPr>
        <p:spPr>
          <a:xfrm>
            <a:off x="589009" y="616466"/>
            <a:ext cx="4273388" cy="817729"/>
          </a:xfrm>
        </p:spPr>
        <p:txBody>
          <a:bodyPr/>
          <a:lstStyle/>
          <a:p>
            <a:pPr algn="ctr"/>
            <a:r>
              <a:rPr lang="fr-FR" noProof="1">
                <a:latin typeface="Montserrat" pitchFamily="2" charset="0"/>
              </a:rPr>
              <a:t>Mode d’emploi</a:t>
            </a:r>
          </a:p>
        </p:txBody>
      </p:sp>
      <p:sp>
        <p:nvSpPr>
          <p:cNvPr id="4" name="Espace réservé du numéro de diapositive 3">
            <a:extLst>
              <a:ext uri="{FF2B5EF4-FFF2-40B4-BE49-F238E27FC236}">
                <a16:creationId xmlns:a16="http://schemas.microsoft.com/office/drawing/2014/main" id="{B560A1E5-82B2-4B45-811E-F80EE4E0A745}"/>
              </a:ext>
            </a:extLst>
          </p:cNvPr>
          <p:cNvSpPr>
            <a:spLocks noGrp="1"/>
          </p:cNvSpPr>
          <p:nvPr>
            <p:ph type="sldNum" sz="quarter" idx="4"/>
          </p:nvPr>
        </p:nvSpPr>
        <p:spPr/>
        <p:txBody>
          <a:bodyPr/>
          <a:lstStyle/>
          <a:p>
            <a:pPr rtl="0"/>
            <a:fld id="{48F63A3B-78C7-47BE-AE5E-E10140E04643}" type="slidenum">
              <a:rPr lang="fr-FR" noProof="1" smtClean="0"/>
              <a:pPr rtl="0"/>
              <a:t>11</a:t>
            </a:fld>
            <a:endParaRPr lang="fr-FR" noProof="1"/>
          </a:p>
        </p:txBody>
      </p:sp>
      <p:pic>
        <p:nvPicPr>
          <p:cNvPr id="17" name="Espace réservé pour une image  6">
            <a:extLst>
              <a:ext uri="{FF2B5EF4-FFF2-40B4-BE49-F238E27FC236}">
                <a16:creationId xmlns:a16="http://schemas.microsoft.com/office/drawing/2014/main" id="{5187CAC2-E1D1-C452-7E97-40CF5E619475}"/>
              </a:ext>
            </a:extLst>
          </p:cNvPr>
          <p:cNvPicPr>
            <a:picLocks noGrp="1" noChangeAspect="1"/>
          </p:cNvPicPr>
          <p:nvPr>
            <p:ph type="pic" sz="quarter" idx="10"/>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artisticPaintBrush/>
                    </a14:imgEffect>
                  </a14:imgLayer>
                </a14:imgProps>
              </a:ext>
            </a:extLst>
          </a:blip>
          <a:srcRect l="26970" r="26970"/>
          <a:stretch>
            <a:fillRect/>
          </a:stretch>
        </p:blipFill>
        <p:spPr>
          <a:xfrm>
            <a:off x="5160963" y="0"/>
            <a:ext cx="4737100" cy="6858000"/>
          </a:xfrm>
        </p:spPr>
      </p:pic>
      <p:sp>
        <p:nvSpPr>
          <p:cNvPr id="30" name="ZoneTexte 29">
            <a:extLst>
              <a:ext uri="{FF2B5EF4-FFF2-40B4-BE49-F238E27FC236}">
                <a16:creationId xmlns:a16="http://schemas.microsoft.com/office/drawing/2014/main" id="{1EEF288C-4364-2097-8ADC-C674B03073E2}"/>
              </a:ext>
            </a:extLst>
          </p:cNvPr>
          <p:cNvSpPr txBox="1"/>
          <p:nvPr/>
        </p:nvSpPr>
        <p:spPr>
          <a:xfrm>
            <a:off x="329980" y="2386729"/>
            <a:ext cx="4737100" cy="3533275"/>
          </a:xfrm>
          <a:prstGeom prst="rect">
            <a:avLst/>
          </a:prstGeom>
          <a:noFill/>
        </p:spPr>
        <p:txBody>
          <a:bodyPr wrap="square" rtlCol="0">
            <a:spAutoFit/>
          </a:bodyPr>
          <a:lstStyle/>
          <a:p>
            <a:pPr marL="228600" indent="-228600" algn="ctr">
              <a:buFont typeface="+mj-lt"/>
              <a:buAutoNum type="arabicPeriod"/>
            </a:pPr>
            <a:r>
              <a:rPr lang="fr-FR" sz="1140" b="1" noProof="1">
                <a:latin typeface="Montserrat" panose="00000500000000000000" pitchFamily="2" charset="0"/>
              </a:rPr>
              <a:t>Percevoir et saisir les mécanismes de massification</a:t>
            </a:r>
          </a:p>
          <a:p>
            <a:pPr algn="ctr"/>
            <a:endParaRPr lang="fr-FR" sz="1600" b="1" noProof="1">
              <a:latin typeface="Montserrat" panose="00000500000000000000" pitchFamily="2" charset="0"/>
            </a:endParaRPr>
          </a:p>
          <a:p>
            <a:pPr algn="ctr"/>
            <a:endParaRPr lang="fr-FR" sz="1600" b="1" noProof="1">
              <a:latin typeface="Montserrat" panose="00000500000000000000" pitchFamily="2" charset="0"/>
            </a:endParaRPr>
          </a:p>
          <a:p>
            <a:pPr algn="ctr"/>
            <a:endParaRPr lang="fr-FR" sz="1600" b="1" noProof="1">
              <a:latin typeface="Montserrat" panose="00000500000000000000" pitchFamily="2" charset="0"/>
            </a:endParaRPr>
          </a:p>
          <a:p>
            <a:pPr algn="ctr"/>
            <a:endParaRPr lang="fr-FR" sz="1600" b="1" noProof="1">
              <a:latin typeface="Montserrat" panose="00000500000000000000" pitchFamily="2" charset="0"/>
            </a:endParaRPr>
          </a:p>
          <a:p>
            <a:pPr algn="ctr"/>
            <a:endParaRPr lang="fr-FR" sz="1140" b="1" noProof="1">
              <a:latin typeface="Montserrat" panose="00000500000000000000" pitchFamily="2" charset="0"/>
            </a:endParaRPr>
          </a:p>
          <a:p>
            <a:pPr algn="ctr"/>
            <a:endParaRPr lang="fr-FR" sz="1140" b="1" noProof="1">
              <a:latin typeface="Montserrat" panose="00000500000000000000" pitchFamily="2" charset="0"/>
            </a:endParaRPr>
          </a:p>
          <a:p>
            <a:pPr marL="228600" indent="-228600" algn="ctr">
              <a:buFont typeface="+mj-lt"/>
              <a:buAutoNum type="arabicPeriod" startAt="2"/>
            </a:pPr>
            <a:r>
              <a:rPr lang="fr-FR" sz="1140" b="1" noProof="1">
                <a:latin typeface="Montserrat" panose="00000500000000000000" pitchFamily="2" charset="0"/>
              </a:rPr>
              <a:t>Identifier le stade</a:t>
            </a:r>
            <a:br>
              <a:rPr lang="fr-FR" sz="1140" b="1" noProof="1">
                <a:latin typeface="Montserrat" panose="00000500000000000000" pitchFamily="2" charset="0"/>
              </a:rPr>
            </a:br>
            <a:r>
              <a:rPr lang="fr-FR" sz="1140" b="1" noProof="1">
                <a:latin typeface="Montserrat" panose="00000500000000000000" pitchFamily="2" charset="0"/>
              </a:rPr>
              <a:t>de contre-productivité</a:t>
            </a:r>
          </a:p>
          <a:p>
            <a:pPr algn="ctr"/>
            <a:endParaRPr lang="fr-FR" sz="1140" b="1" noProof="1">
              <a:latin typeface="Montserrat" panose="00000500000000000000" pitchFamily="2" charset="0"/>
            </a:endParaRPr>
          </a:p>
          <a:p>
            <a:pPr algn="ctr"/>
            <a:endParaRPr lang="fr-FR" sz="1140" b="1" noProof="1">
              <a:latin typeface="Montserrat" panose="00000500000000000000" pitchFamily="2" charset="0"/>
            </a:endParaRPr>
          </a:p>
          <a:p>
            <a:pPr algn="ctr"/>
            <a:endParaRPr lang="fr-FR" sz="1140" b="1" noProof="1">
              <a:latin typeface="Montserrat" panose="00000500000000000000" pitchFamily="2" charset="0"/>
            </a:endParaRPr>
          </a:p>
          <a:p>
            <a:pPr algn="ctr"/>
            <a:endParaRPr lang="fr-FR" sz="1140" b="1" noProof="1">
              <a:latin typeface="Montserrat" panose="00000500000000000000" pitchFamily="2" charset="0"/>
            </a:endParaRPr>
          </a:p>
          <a:p>
            <a:pPr algn="ctr"/>
            <a:endParaRPr lang="fr-FR" sz="1140" b="1" noProof="1">
              <a:latin typeface="Montserrat" panose="00000500000000000000" pitchFamily="2" charset="0"/>
            </a:endParaRPr>
          </a:p>
          <a:p>
            <a:pPr algn="ctr"/>
            <a:endParaRPr lang="fr-FR" sz="1140" b="1" noProof="1">
              <a:latin typeface="Montserrat" panose="00000500000000000000" pitchFamily="2" charset="0"/>
            </a:endParaRPr>
          </a:p>
          <a:p>
            <a:pPr algn="ctr"/>
            <a:endParaRPr lang="fr-FR" sz="1140" b="1" noProof="1">
              <a:latin typeface="Montserrat" panose="00000500000000000000" pitchFamily="2" charset="0"/>
            </a:endParaRPr>
          </a:p>
          <a:p>
            <a:pPr marL="228600" indent="-228600" algn="ctr">
              <a:buFont typeface="+mj-lt"/>
              <a:buAutoNum type="arabicPeriod" startAt="3"/>
            </a:pPr>
            <a:r>
              <a:rPr lang="fr-FR" sz="1140" b="1" noProof="1">
                <a:latin typeface="Montserrat" panose="00000500000000000000" pitchFamily="2" charset="0"/>
              </a:rPr>
              <a:t>Développer des stratégies pour un développement harmonieux et acceptable</a:t>
            </a:r>
          </a:p>
        </p:txBody>
      </p:sp>
      <p:cxnSp>
        <p:nvCxnSpPr>
          <p:cNvPr id="5" name="Connecteur droit avec flèche 4">
            <a:extLst>
              <a:ext uri="{FF2B5EF4-FFF2-40B4-BE49-F238E27FC236}">
                <a16:creationId xmlns:a16="http://schemas.microsoft.com/office/drawing/2014/main" id="{663F8877-1C2F-548D-C008-DB238D5206C9}"/>
              </a:ext>
            </a:extLst>
          </p:cNvPr>
          <p:cNvCxnSpPr/>
          <p:nvPr/>
        </p:nvCxnSpPr>
        <p:spPr>
          <a:xfrm>
            <a:off x="2725703" y="2844800"/>
            <a:ext cx="0" cy="9652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 name="Connecteur droit avec flèche 5">
            <a:extLst>
              <a:ext uri="{FF2B5EF4-FFF2-40B4-BE49-F238E27FC236}">
                <a16:creationId xmlns:a16="http://schemas.microsoft.com/office/drawing/2014/main" id="{CF1FDEAF-57F8-5C71-19BC-475D17FAA2A1}"/>
              </a:ext>
            </a:extLst>
          </p:cNvPr>
          <p:cNvCxnSpPr/>
          <p:nvPr/>
        </p:nvCxnSpPr>
        <p:spPr>
          <a:xfrm>
            <a:off x="2725703" y="4369940"/>
            <a:ext cx="0" cy="9652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392838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ce réservé pour une image  9" descr="Homme d'affaires sur un ordinateur">
            <a:extLst>
              <a:ext uri="{FF2B5EF4-FFF2-40B4-BE49-F238E27FC236}">
                <a16:creationId xmlns:a16="http://schemas.microsoft.com/office/drawing/2014/main" id="{761AFEAC-60EB-BB9B-FE17-93EC6A88E887}"/>
              </a:ext>
            </a:extLst>
          </p:cNvPr>
          <p:cNvPicPr>
            <a:picLocks noGrp="1" noChangeAspect="1"/>
          </p:cNvPicPr>
          <p:nvPr>
            <p:ph type="pic" sz="quarter" idx="10"/>
          </p:nvPr>
        </p:nvPicPr>
        <p:blipFill>
          <a:blip r:embed="rId2"/>
          <a:srcRect l="30573" r="30573"/>
          <a:stretch>
            <a:fillRect/>
          </a:stretch>
        </p:blipFill>
        <p:spPr>
          <a:xfrm>
            <a:off x="5169694" y="0"/>
            <a:ext cx="4736306" cy="6858002"/>
          </a:xfrm>
        </p:spPr>
      </p:pic>
      <p:sp>
        <p:nvSpPr>
          <p:cNvPr id="3" name="Titre 2">
            <a:extLst>
              <a:ext uri="{FF2B5EF4-FFF2-40B4-BE49-F238E27FC236}">
                <a16:creationId xmlns:a16="http://schemas.microsoft.com/office/drawing/2014/main" id="{21BFA4A5-74A7-9163-3AF2-EED125C7644D}"/>
              </a:ext>
            </a:extLst>
          </p:cNvPr>
          <p:cNvSpPr>
            <a:spLocks noGrp="1"/>
          </p:cNvSpPr>
          <p:nvPr>
            <p:ph type="title"/>
          </p:nvPr>
        </p:nvSpPr>
        <p:spPr>
          <a:xfrm>
            <a:off x="3145722" y="653597"/>
            <a:ext cx="4273388" cy="817729"/>
          </a:xfrm>
        </p:spPr>
        <p:txBody>
          <a:bodyPr/>
          <a:lstStyle/>
          <a:p>
            <a:r>
              <a:rPr lang="fr-FR" dirty="0"/>
              <a:t>ANALYSE</a:t>
            </a:r>
          </a:p>
        </p:txBody>
      </p:sp>
      <p:sp>
        <p:nvSpPr>
          <p:cNvPr id="4" name="Espace réservé du numéro de diapositive 3">
            <a:extLst>
              <a:ext uri="{FF2B5EF4-FFF2-40B4-BE49-F238E27FC236}">
                <a16:creationId xmlns:a16="http://schemas.microsoft.com/office/drawing/2014/main" id="{AA4274CD-7170-DB4A-5D61-0E8221846C27}"/>
              </a:ext>
            </a:extLst>
          </p:cNvPr>
          <p:cNvSpPr>
            <a:spLocks noGrp="1"/>
          </p:cNvSpPr>
          <p:nvPr>
            <p:ph type="sldNum" sz="quarter" idx="4"/>
          </p:nvPr>
        </p:nvSpPr>
        <p:spPr/>
        <p:txBody>
          <a:bodyPr/>
          <a:lstStyle/>
          <a:p>
            <a:pPr rtl="0"/>
            <a:fld id="{48F63A3B-78C7-47BE-AE5E-E10140E04643}" type="slidenum">
              <a:rPr lang="fr-FR" smtClean="0"/>
              <a:pPr rtl="0"/>
              <a:t>12</a:t>
            </a:fld>
            <a:endParaRPr lang="fr-FR" dirty="0"/>
          </a:p>
        </p:txBody>
      </p:sp>
      <p:sp>
        <p:nvSpPr>
          <p:cNvPr id="11" name="TextBox 15">
            <a:extLst>
              <a:ext uri="{FF2B5EF4-FFF2-40B4-BE49-F238E27FC236}">
                <a16:creationId xmlns:a16="http://schemas.microsoft.com/office/drawing/2014/main" id="{BC719258-8E6F-68A4-9130-26DBC2EE18B9}"/>
              </a:ext>
            </a:extLst>
          </p:cNvPr>
          <p:cNvSpPr txBox="1"/>
          <p:nvPr/>
        </p:nvSpPr>
        <p:spPr>
          <a:xfrm>
            <a:off x="2064325" y="2148422"/>
            <a:ext cx="3467471" cy="770211"/>
          </a:xfrm>
          <a:prstGeom prst="rect">
            <a:avLst/>
          </a:prstGeom>
        </p:spPr>
        <p:txBody>
          <a:bodyPr wrap="square" lIns="0" tIns="0" rIns="0" bIns="0" rtlCol="0" anchor="t">
            <a:spAutoFit/>
          </a:bodyPr>
          <a:lstStyle/>
          <a:p>
            <a:pPr marL="0" lvl="0" indent="0" algn="ctr">
              <a:lnSpc>
                <a:spcPts val="3080"/>
              </a:lnSpc>
              <a:spcBef>
                <a:spcPct val="0"/>
              </a:spcBef>
            </a:pPr>
            <a:r>
              <a:rPr lang="fr-FR" sz="2200" b="1" spc="70" noProof="1">
                <a:solidFill>
                  <a:srgbClr val="000000"/>
                </a:solidFill>
                <a:latin typeface="Montserrat Bold"/>
                <a:ea typeface="Montserrat Bold"/>
                <a:cs typeface="Montserrat Bold"/>
                <a:sym typeface="Montserrat Bold"/>
              </a:rPr>
              <a:t>POURQUOI FAIT-ON DES PROJETS DE GROUPE ?</a:t>
            </a:r>
          </a:p>
        </p:txBody>
      </p:sp>
      <p:sp>
        <p:nvSpPr>
          <p:cNvPr id="12" name="TextBox 16">
            <a:extLst>
              <a:ext uri="{FF2B5EF4-FFF2-40B4-BE49-F238E27FC236}">
                <a16:creationId xmlns:a16="http://schemas.microsoft.com/office/drawing/2014/main" id="{C9F7FFB5-9261-2435-2320-07F1D3A2FD71}"/>
              </a:ext>
            </a:extLst>
          </p:cNvPr>
          <p:cNvSpPr txBox="1"/>
          <p:nvPr/>
        </p:nvSpPr>
        <p:spPr>
          <a:xfrm>
            <a:off x="359371" y="3482689"/>
            <a:ext cx="5010267" cy="372745"/>
          </a:xfrm>
          <a:prstGeom prst="rect">
            <a:avLst/>
          </a:prstGeom>
        </p:spPr>
        <p:txBody>
          <a:bodyPr lIns="0" tIns="0" rIns="0" bIns="0" rtlCol="0" anchor="t">
            <a:spAutoFit/>
          </a:bodyPr>
          <a:lstStyle/>
          <a:p>
            <a:pPr marL="0" lvl="0" indent="0" algn="ctr">
              <a:lnSpc>
                <a:spcPts val="3080"/>
              </a:lnSpc>
              <a:spcBef>
                <a:spcPct val="0"/>
              </a:spcBef>
            </a:pPr>
            <a:r>
              <a:rPr lang="fr-FR" sz="2200" b="1" spc="70" noProof="1">
                <a:solidFill>
                  <a:srgbClr val="000000"/>
                </a:solidFill>
                <a:latin typeface="Montserrat Bold"/>
                <a:ea typeface="Montserrat Bold"/>
                <a:cs typeface="Montserrat Bold"/>
                <a:sym typeface="Montserrat Bold"/>
              </a:rPr>
              <a:t>COMMENT ÇA S’EST MASSIFIÉ ?</a:t>
            </a:r>
          </a:p>
        </p:txBody>
      </p:sp>
      <p:sp>
        <p:nvSpPr>
          <p:cNvPr id="13" name="TextBox 18">
            <a:extLst>
              <a:ext uri="{FF2B5EF4-FFF2-40B4-BE49-F238E27FC236}">
                <a16:creationId xmlns:a16="http://schemas.microsoft.com/office/drawing/2014/main" id="{658A2D81-9B63-4491-C4BF-F3E8AD2935CD}"/>
              </a:ext>
            </a:extLst>
          </p:cNvPr>
          <p:cNvSpPr txBox="1"/>
          <p:nvPr/>
        </p:nvSpPr>
        <p:spPr>
          <a:xfrm>
            <a:off x="-293325" y="4634399"/>
            <a:ext cx="5575741" cy="770211"/>
          </a:xfrm>
          <a:prstGeom prst="rect">
            <a:avLst/>
          </a:prstGeom>
        </p:spPr>
        <p:txBody>
          <a:bodyPr wrap="square" lIns="0" tIns="0" rIns="0" bIns="0" rtlCol="0" anchor="t">
            <a:spAutoFit/>
          </a:bodyPr>
          <a:lstStyle/>
          <a:p>
            <a:pPr marL="0" lvl="0" indent="0" algn="ctr">
              <a:lnSpc>
                <a:spcPts val="3080"/>
              </a:lnSpc>
              <a:spcBef>
                <a:spcPct val="0"/>
              </a:spcBef>
            </a:pPr>
            <a:r>
              <a:rPr lang="fr-FR" sz="2200" b="1" spc="70" noProof="1">
                <a:solidFill>
                  <a:srgbClr val="000000"/>
                </a:solidFill>
                <a:latin typeface="Montserrat Bold"/>
                <a:ea typeface="Montserrat Bold"/>
                <a:cs typeface="Montserrat Bold"/>
                <a:sym typeface="Montserrat Bold"/>
              </a:rPr>
              <a:t>COMMENT REPRÉSENTER CETTE MASSIFICATION ?</a:t>
            </a:r>
          </a:p>
        </p:txBody>
      </p:sp>
    </p:spTree>
    <p:extLst>
      <p:ext uri="{BB962C8B-B14F-4D97-AF65-F5344CB8AC3E}">
        <p14:creationId xmlns:p14="http://schemas.microsoft.com/office/powerpoint/2010/main" val="2554697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000">
            <a:alpha val="57187"/>
          </a:srgbClr>
        </a:soli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CC43042-A8FE-2878-8814-23F064162C91}"/>
              </a:ext>
            </a:extLst>
          </p:cNvPr>
          <p:cNvSpPr>
            <a:spLocks noGrp="1"/>
          </p:cNvSpPr>
          <p:nvPr>
            <p:ph type="sldNum" sz="quarter" idx="4"/>
          </p:nvPr>
        </p:nvSpPr>
        <p:spPr/>
        <p:txBody>
          <a:bodyPr/>
          <a:lstStyle/>
          <a:p>
            <a:pPr rtl="0"/>
            <a:fld id="{48F63A3B-78C7-47BE-AE5E-E10140E04643}" type="slidenum">
              <a:rPr lang="fr-FR" smtClean="0"/>
              <a:pPr rtl="0"/>
              <a:t>13</a:t>
            </a:fld>
            <a:endParaRPr lang="fr-FR" dirty="0"/>
          </a:p>
        </p:txBody>
      </p:sp>
      <p:sp>
        <p:nvSpPr>
          <p:cNvPr id="7" name="Titre 2">
            <a:extLst>
              <a:ext uri="{FF2B5EF4-FFF2-40B4-BE49-F238E27FC236}">
                <a16:creationId xmlns:a16="http://schemas.microsoft.com/office/drawing/2014/main" id="{3B744745-EB7B-3E22-31CF-1418986EBCDB}"/>
              </a:ext>
            </a:extLst>
          </p:cNvPr>
          <p:cNvSpPr txBox="1">
            <a:spLocks/>
          </p:cNvSpPr>
          <p:nvPr/>
        </p:nvSpPr>
        <p:spPr>
          <a:xfrm>
            <a:off x="-137806" y="243550"/>
            <a:ext cx="6400060" cy="817729"/>
          </a:xfrm>
          <a:prstGeom prst="rect">
            <a:avLst/>
          </a:prstGeom>
        </p:spPr>
        <p:txBody>
          <a:bodyPr/>
          <a:lstStyle>
            <a:lvl1pPr algn="ctr" defTabSz="742965" rtl="0" eaLnBrk="1" latinLnBrk="0" hangingPunct="1">
              <a:lnSpc>
                <a:spcPts val="3961"/>
              </a:lnSpc>
              <a:spcBef>
                <a:spcPct val="0"/>
              </a:spcBef>
              <a:buNone/>
              <a:defRPr lang="fr-FR" sz="3088" b="1" kern="1200" cap="all" baseline="0">
                <a:solidFill>
                  <a:srgbClr val="00A4BB"/>
                </a:solidFill>
                <a:latin typeface="+mj-lt"/>
                <a:ea typeface="+mj-ea"/>
                <a:cs typeface="+mj-cs"/>
              </a:defRPr>
            </a:lvl1pPr>
          </a:lstStyle>
          <a:p>
            <a:r>
              <a:rPr lang="fr-FR" dirty="0"/>
              <a:t>Feuille de TD distribuée</a:t>
            </a:r>
          </a:p>
        </p:txBody>
      </p:sp>
      <p:pic>
        <p:nvPicPr>
          <p:cNvPr id="8" name="Image 7">
            <a:extLst>
              <a:ext uri="{FF2B5EF4-FFF2-40B4-BE49-F238E27FC236}">
                <a16:creationId xmlns:a16="http://schemas.microsoft.com/office/drawing/2014/main" id="{8FD229DB-7D54-2467-F6E9-3957375E091D}"/>
              </a:ext>
            </a:extLst>
          </p:cNvPr>
          <p:cNvPicPr>
            <a:picLocks noChangeAspect="1"/>
          </p:cNvPicPr>
          <p:nvPr/>
        </p:nvPicPr>
        <p:blipFill>
          <a:blip r:embed="rId2"/>
          <a:stretch>
            <a:fillRect/>
          </a:stretch>
        </p:blipFill>
        <p:spPr>
          <a:xfrm rot="21237729">
            <a:off x="1066800" y="1481134"/>
            <a:ext cx="7772400" cy="4371975"/>
          </a:xfrm>
          <a:prstGeom prst="rect">
            <a:avLst/>
          </a:prstGeom>
          <a:effectLst>
            <a:outerShdw blurRad="50800" dist="381696" dir="2700000" algn="tl" rotWithShape="0">
              <a:prstClr val="black">
                <a:alpha val="40000"/>
              </a:prstClr>
            </a:outerShdw>
          </a:effectLst>
        </p:spPr>
      </p:pic>
    </p:spTree>
    <p:extLst>
      <p:ext uri="{BB962C8B-B14F-4D97-AF65-F5344CB8AC3E}">
        <p14:creationId xmlns:p14="http://schemas.microsoft.com/office/powerpoint/2010/main" val="2117379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BF57822-A6CA-40FF-8F23-754E8CFEED9C}"/>
              </a:ext>
            </a:extLst>
          </p:cNvPr>
          <p:cNvSpPr>
            <a:spLocks noGrp="1"/>
          </p:cNvSpPr>
          <p:nvPr>
            <p:ph type="title"/>
          </p:nvPr>
        </p:nvSpPr>
        <p:spPr>
          <a:xfrm>
            <a:off x="132183" y="372131"/>
            <a:ext cx="9621417" cy="676635"/>
          </a:xfrm>
        </p:spPr>
        <p:txBody>
          <a:bodyPr/>
          <a:lstStyle/>
          <a:p>
            <a:pPr algn="ctr"/>
            <a:r>
              <a:rPr lang="fr-FR" sz="2800" noProof="1">
                <a:latin typeface="Montserrat" pitchFamily="2" charset="0"/>
              </a:rPr>
              <a:t>Saisir les mécanismes de massification (1/2)</a:t>
            </a:r>
          </a:p>
        </p:txBody>
      </p:sp>
      <p:sp>
        <p:nvSpPr>
          <p:cNvPr id="5" name="Espace réservé du numéro de diapositive 4">
            <a:extLst>
              <a:ext uri="{FF2B5EF4-FFF2-40B4-BE49-F238E27FC236}">
                <a16:creationId xmlns:a16="http://schemas.microsoft.com/office/drawing/2014/main" id="{33151C06-6B4D-4333-BB3A-CCCEAEE76181}"/>
              </a:ext>
            </a:extLst>
          </p:cNvPr>
          <p:cNvSpPr>
            <a:spLocks noGrp="1"/>
          </p:cNvSpPr>
          <p:nvPr>
            <p:ph type="sldNum" sz="quarter" idx="4"/>
          </p:nvPr>
        </p:nvSpPr>
        <p:spPr/>
        <p:txBody>
          <a:bodyPr/>
          <a:lstStyle/>
          <a:p>
            <a:pPr rtl="0"/>
            <a:fld id="{48F63A3B-78C7-47BE-AE5E-E10140E04643}" type="slidenum">
              <a:rPr lang="fr-FR" noProof="1" smtClean="0"/>
              <a:pPr rtl="0"/>
              <a:t>14</a:t>
            </a:fld>
            <a:endParaRPr lang="fr-FR" noProof="1"/>
          </a:p>
        </p:txBody>
      </p:sp>
      <p:sp>
        <p:nvSpPr>
          <p:cNvPr id="6" name="Rectangle 1">
            <a:extLst>
              <a:ext uri="{FF2B5EF4-FFF2-40B4-BE49-F238E27FC236}">
                <a16:creationId xmlns:a16="http://schemas.microsoft.com/office/drawing/2014/main" id="{5743EEF3-7904-4B3C-A931-B837C3923C9A}"/>
              </a:ext>
            </a:extLst>
          </p:cNvPr>
          <p:cNvSpPr>
            <a:spLocks noGrp="1" noChangeArrowheads="1"/>
          </p:cNvSpPr>
          <p:nvPr>
            <p:ph type="body" sz="quarter" idx="13"/>
          </p:nvPr>
        </p:nvSpPr>
        <p:spPr bwMode="auto">
          <a:xfrm>
            <a:off x="527777" y="976291"/>
            <a:ext cx="8533687" cy="5458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295" tIns="37148" rIns="74295" bIns="37148" numCol="1" rtlCol="0" anchor="ctr" anchorCtr="0" compatLnSpc="1">
            <a:prstTxWarp prst="textNoShape">
              <a:avLst/>
            </a:prstTxWarp>
            <a:spAutoFit/>
          </a:bodyPr>
          <a:lstStyle/>
          <a:p>
            <a:pPr algn="just" eaLnBrk="0" fontAlgn="base" hangingPunct="0">
              <a:spcBef>
                <a:spcPct val="0"/>
              </a:spcBef>
              <a:spcAft>
                <a:spcPct val="0"/>
              </a:spcAft>
            </a:pPr>
            <a:r>
              <a:rPr lang="fr-FR" sz="1800" noProof="1">
                <a:solidFill>
                  <a:schemeClr val="tx1"/>
                </a:solidFill>
                <a:latin typeface="Montserrat" pitchFamily="2" charset="0"/>
              </a:rPr>
              <a:t>Pourquoi on fait des projets de groupe ? Chercher les </a:t>
            </a:r>
            <a:r>
              <a:rPr lang="fr-FR" sz="1800" b="1" noProof="1">
                <a:solidFill>
                  <a:schemeClr val="tx1"/>
                </a:solidFill>
                <a:latin typeface="Montserrat" pitchFamily="2" charset="0"/>
              </a:rPr>
              <a:t>objectifs</a:t>
            </a:r>
            <a:r>
              <a:rPr lang="fr-FR" sz="1800" noProof="1">
                <a:solidFill>
                  <a:schemeClr val="tx1"/>
                </a:solidFill>
                <a:latin typeface="Montserrat" pitchFamily="2" charset="0"/>
              </a:rPr>
              <a:t> attendus de la pédagogie par projets</a:t>
            </a:r>
          </a:p>
          <a:p>
            <a:pPr algn="just" eaLnBrk="0" fontAlgn="base" hangingPunct="0">
              <a:spcBef>
                <a:spcPct val="0"/>
              </a:spcBef>
              <a:spcAft>
                <a:spcPct val="0"/>
              </a:spcAft>
            </a:pPr>
            <a:endParaRPr lang="fr-FR" sz="1800" noProof="1">
              <a:solidFill>
                <a:schemeClr val="tx1"/>
              </a:solidFill>
              <a:latin typeface="Montserrat" pitchFamily="2" charset="0"/>
            </a:endParaRPr>
          </a:p>
          <a:p>
            <a:pPr algn="just" eaLnBrk="0" fontAlgn="base" hangingPunct="0">
              <a:spcBef>
                <a:spcPct val="0"/>
              </a:spcBef>
              <a:spcAft>
                <a:spcPct val="0"/>
              </a:spcAft>
            </a:pPr>
            <a:endParaRPr lang="fr-FR" sz="1138" noProof="1">
              <a:solidFill>
                <a:schemeClr val="tx1"/>
              </a:solidFill>
              <a:latin typeface="Montserrat" pitchFamily="2" charset="0"/>
            </a:endParaRPr>
          </a:p>
          <a:p>
            <a:pPr algn="just" eaLnBrk="0" fontAlgn="base" hangingPunct="0">
              <a:spcBef>
                <a:spcPct val="0"/>
              </a:spcBef>
              <a:spcAft>
                <a:spcPct val="0"/>
              </a:spcAft>
            </a:pPr>
            <a:endParaRPr lang="fr-FR" sz="1138" noProof="1">
              <a:solidFill>
                <a:schemeClr val="tx1"/>
              </a:solidFill>
              <a:latin typeface="Montserrat" pitchFamily="2" charset="0"/>
            </a:endParaRPr>
          </a:p>
          <a:p>
            <a:pPr algn="just" eaLnBrk="0" fontAlgn="base" hangingPunct="0">
              <a:spcBef>
                <a:spcPct val="0"/>
              </a:spcBef>
              <a:spcAft>
                <a:spcPct val="0"/>
              </a:spcAft>
            </a:pPr>
            <a:endParaRPr lang="fr-FR" sz="1138" noProof="1">
              <a:solidFill>
                <a:schemeClr val="tx1"/>
              </a:solidFill>
              <a:latin typeface="Montserrat" pitchFamily="2" charset="0"/>
            </a:endParaRPr>
          </a:p>
          <a:p>
            <a:pPr algn="just" eaLnBrk="0" fontAlgn="base" hangingPunct="0">
              <a:spcBef>
                <a:spcPct val="0"/>
              </a:spcBef>
              <a:spcAft>
                <a:spcPct val="0"/>
              </a:spcAft>
            </a:pPr>
            <a:endParaRPr lang="fr-FR" sz="1138" noProof="1">
              <a:solidFill>
                <a:schemeClr val="tx1"/>
              </a:solidFill>
              <a:latin typeface="Montserrat" pitchFamily="2" charset="0"/>
            </a:endParaRPr>
          </a:p>
          <a:p>
            <a:pPr algn="just" eaLnBrk="0" fontAlgn="base" hangingPunct="0">
              <a:spcBef>
                <a:spcPct val="0"/>
              </a:spcBef>
              <a:spcAft>
                <a:spcPct val="0"/>
              </a:spcAft>
            </a:pPr>
            <a:endParaRPr lang="fr-FR" sz="1138" noProof="1">
              <a:solidFill>
                <a:schemeClr val="tx1"/>
              </a:solidFill>
              <a:latin typeface="Montserrat" pitchFamily="2" charset="0"/>
            </a:endParaRPr>
          </a:p>
          <a:p>
            <a:pPr algn="just" eaLnBrk="0" fontAlgn="base" hangingPunct="0">
              <a:spcBef>
                <a:spcPct val="0"/>
              </a:spcBef>
              <a:spcAft>
                <a:spcPct val="0"/>
              </a:spcAft>
            </a:pPr>
            <a:endParaRPr lang="fr-FR" sz="1138" noProof="1">
              <a:solidFill>
                <a:schemeClr val="tx1"/>
              </a:solidFill>
              <a:latin typeface="Montserrat" pitchFamily="2" charset="0"/>
            </a:endParaRPr>
          </a:p>
          <a:p>
            <a:pPr algn="just" eaLnBrk="0" fontAlgn="base" hangingPunct="0">
              <a:spcBef>
                <a:spcPct val="0"/>
              </a:spcBef>
              <a:spcAft>
                <a:spcPct val="0"/>
              </a:spcAft>
            </a:pPr>
            <a:endParaRPr lang="fr-FR" sz="1138" noProof="1">
              <a:solidFill>
                <a:schemeClr val="tx1"/>
              </a:solidFill>
              <a:latin typeface="Montserrat" pitchFamily="2" charset="0"/>
            </a:endParaRPr>
          </a:p>
          <a:p>
            <a:pPr marL="228600" indent="-228600" algn="just" eaLnBrk="0" fontAlgn="base" hangingPunct="0">
              <a:spcBef>
                <a:spcPct val="0"/>
              </a:spcBef>
              <a:spcAft>
                <a:spcPct val="0"/>
              </a:spcAft>
              <a:buFont typeface="+mj-lt"/>
              <a:buAutoNum type="arabicPeriod"/>
            </a:pPr>
            <a:endParaRPr lang="fr-FR" sz="1138" noProof="1">
              <a:solidFill>
                <a:schemeClr val="tx1"/>
              </a:solidFill>
              <a:latin typeface="Montserrat" pitchFamily="2" charset="0"/>
            </a:endParaRPr>
          </a:p>
          <a:p>
            <a:pPr marL="228600" indent="-228600" algn="just" eaLnBrk="0" fontAlgn="base" hangingPunct="0">
              <a:spcBef>
                <a:spcPct val="0"/>
              </a:spcBef>
              <a:spcAft>
                <a:spcPct val="0"/>
              </a:spcAft>
              <a:buFont typeface="+mj-lt"/>
              <a:buAutoNum type="arabicPeriod"/>
            </a:pPr>
            <a:endParaRPr lang="fr-FR" sz="1138" noProof="1">
              <a:solidFill>
                <a:schemeClr val="tx1"/>
              </a:solidFill>
              <a:latin typeface="Montserrat" pitchFamily="2" charset="0"/>
            </a:endParaRPr>
          </a:p>
          <a:p>
            <a:pPr algn="just" eaLnBrk="0" fontAlgn="base" hangingPunct="0">
              <a:spcBef>
                <a:spcPct val="0"/>
              </a:spcBef>
              <a:spcAft>
                <a:spcPct val="0"/>
              </a:spcAft>
            </a:pPr>
            <a:endParaRPr lang="fr-FR" sz="1138" noProof="1">
              <a:solidFill>
                <a:schemeClr val="tx1"/>
              </a:solidFill>
              <a:latin typeface="Montserrat" pitchFamily="2" charset="0"/>
            </a:endParaRPr>
          </a:p>
          <a:p>
            <a:pPr marL="228600" indent="-228600" algn="just" eaLnBrk="0" fontAlgn="base" hangingPunct="0">
              <a:spcBef>
                <a:spcPct val="0"/>
              </a:spcBef>
              <a:spcAft>
                <a:spcPct val="0"/>
              </a:spcAft>
              <a:buFont typeface="+mj-lt"/>
              <a:buAutoNum type="arabicPeriod"/>
            </a:pPr>
            <a:endParaRPr lang="fr-FR" sz="1138" noProof="1">
              <a:solidFill>
                <a:schemeClr val="tx1"/>
              </a:solidFill>
              <a:latin typeface="Montserrat" pitchFamily="2" charset="0"/>
            </a:endParaRPr>
          </a:p>
          <a:p>
            <a:pPr marL="228600" indent="-228600" algn="just" eaLnBrk="0" fontAlgn="base" hangingPunct="0">
              <a:spcBef>
                <a:spcPct val="0"/>
              </a:spcBef>
              <a:spcAft>
                <a:spcPct val="0"/>
              </a:spcAft>
              <a:buFont typeface="+mj-lt"/>
              <a:buAutoNum type="arabicPeriod" startAt="2"/>
            </a:pPr>
            <a:endParaRPr lang="fr-FR" sz="1138" noProof="1">
              <a:solidFill>
                <a:schemeClr val="tx1"/>
              </a:solidFill>
              <a:latin typeface="Montserrat" pitchFamily="2" charset="0"/>
            </a:endParaRPr>
          </a:p>
          <a:p>
            <a:pPr algn="just" eaLnBrk="0" fontAlgn="base" hangingPunct="0">
              <a:spcBef>
                <a:spcPct val="0"/>
              </a:spcBef>
              <a:spcAft>
                <a:spcPct val="0"/>
              </a:spcAft>
            </a:pPr>
            <a:endParaRPr lang="fr-FR" sz="1138" noProof="1">
              <a:solidFill>
                <a:schemeClr val="tx1"/>
              </a:solidFill>
              <a:latin typeface="Montserrat" pitchFamily="2" charset="0"/>
            </a:endParaRPr>
          </a:p>
          <a:p>
            <a:pPr marL="228600" indent="-228600" algn="just" eaLnBrk="0" fontAlgn="base" hangingPunct="0">
              <a:spcBef>
                <a:spcPct val="0"/>
              </a:spcBef>
              <a:spcAft>
                <a:spcPct val="0"/>
              </a:spcAft>
              <a:buFont typeface="+mj-lt"/>
              <a:buAutoNum type="arabicPeriod" startAt="2"/>
            </a:pPr>
            <a:endParaRPr lang="fr-FR" sz="1138" noProof="1">
              <a:solidFill>
                <a:schemeClr val="tx1"/>
              </a:solidFill>
              <a:latin typeface="Montserrat" pitchFamily="2" charset="0"/>
            </a:endParaRPr>
          </a:p>
          <a:p>
            <a:pPr marL="228600" indent="-228600" algn="just" eaLnBrk="0" fontAlgn="base" hangingPunct="0">
              <a:spcBef>
                <a:spcPct val="0"/>
              </a:spcBef>
              <a:spcAft>
                <a:spcPct val="0"/>
              </a:spcAft>
              <a:buFont typeface="+mj-lt"/>
              <a:buAutoNum type="arabicPeriod" startAt="2"/>
            </a:pPr>
            <a:endParaRPr lang="fr-FR" sz="1138" noProof="1">
              <a:solidFill>
                <a:schemeClr val="tx1"/>
              </a:solidFill>
              <a:latin typeface="Montserrat" pitchFamily="2" charset="0"/>
            </a:endParaRPr>
          </a:p>
          <a:p>
            <a:pPr marL="228600" indent="-228600" algn="just" eaLnBrk="0" fontAlgn="base" hangingPunct="0">
              <a:spcBef>
                <a:spcPct val="0"/>
              </a:spcBef>
              <a:spcAft>
                <a:spcPct val="0"/>
              </a:spcAft>
              <a:buFont typeface="+mj-lt"/>
              <a:buAutoNum type="arabicPeriod" startAt="2"/>
            </a:pPr>
            <a:endParaRPr lang="fr-FR" sz="1138" noProof="1">
              <a:solidFill>
                <a:schemeClr val="tx1"/>
              </a:solidFill>
              <a:latin typeface="Montserrat" pitchFamily="2" charset="0"/>
            </a:endParaRPr>
          </a:p>
          <a:p>
            <a:pPr marL="228600" indent="-228600" algn="just" eaLnBrk="0" fontAlgn="base" hangingPunct="0">
              <a:spcBef>
                <a:spcPct val="0"/>
              </a:spcBef>
              <a:spcAft>
                <a:spcPct val="0"/>
              </a:spcAft>
              <a:buFont typeface="+mj-lt"/>
              <a:buAutoNum type="arabicPeriod" startAt="2"/>
            </a:pPr>
            <a:endParaRPr lang="fr-FR" sz="1138" noProof="1">
              <a:solidFill>
                <a:schemeClr val="tx1"/>
              </a:solidFill>
              <a:latin typeface="Montserrat" pitchFamily="2" charset="0"/>
            </a:endParaRPr>
          </a:p>
          <a:p>
            <a:pPr marL="228600" indent="-228600" algn="just" eaLnBrk="0" fontAlgn="base" hangingPunct="0">
              <a:spcBef>
                <a:spcPct val="0"/>
              </a:spcBef>
              <a:spcAft>
                <a:spcPct val="0"/>
              </a:spcAft>
              <a:buFont typeface="+mj-lt"/>
              <a:buAutoNum type="arabicPeriod" startAt="2"/>
            </a:pPr>
            <a:endParaRPr lang="fr-FR" sz="1138" noProof="1">
              <a:solidFill>
                <a:schemeClr val="tx1"/>
              </a:solidFill>
              <a:latin typeface="Montserrat" pitchFamily="2" charset="0"/>
            </a:endParaRPr>
          </a:p>
          <a:p>
            <a:pPr marL="228600" indent="-228600" algn="just" eaLnBrk="0" fontAlgn="base" hangingPunct="0">
              <a:spcBef>
                <a:spcPct val="0"/>
              </a:spcBef>
              <a:spcAft>
                <a:spcPct val="0"/>
              </a:spcAft>
              <a:buFont typeface="+mj-lt"/>
              <a:buAutoNum type="arabicPeriod" startAt="2"/>
            </a:pPr>
            <a:endParaRPr lang="fr-FR" sz="1138" noProof="1">
              <a:solidFill>
                <a:schemeClr val="tx1"/>
              </a:solidFill>
              <a:latin typeface="Montserrat" pitchFamily="2" charset="0"/>
            </a:endParaRPr>
          </a:p>
          <a:p>
            <a:pPr marL="228600" indent="-228600" algn="just" eaLnBrk="0" fontAlgn="base" hangingPunct="0">
              <a:spcBef>
                <a:spcPct val="0"/>
              </a:spcBef>
              <a:spcAft>
                <a:spcPct val="0"/>
              </a:spcAft>
              <a:buFont typeface="+mj-lt"/>
              <a:buAutoNum type="arabicPeriod" startAt="2"/>
            </a:pPr>
            <a:endParaRPr lang="fr-FR" sz="1138" noProof="1">
              <a:solidFill>
                <a:schemeClr val="tx1"/>
              </a:solidFill>
              <a:latin typeface="Montserrat" pitchFamily="2" charset="0"/>
            </a:endParaRPr>
          </a:p>
          <a:p>
            <a:pPr marL="228600" indent="-228600" algn="just" eaLnBrk="0" fontAlgn="base" hangingPunct="0">
              <a:spcBef>
                <a:spcPct val="0"/>
              </a:spcBef>
              <a:spcAft>
                <a:spcPct val="0"/>
              </a:spcAft>
              <a:buFont typeface="+mj-lt"/>
              <a:buAutoNum type="arabicPeriod" startAt="2"/>
            </a:pPr>
            <a:endParaRPr lang="fr-FR" sz="1138" noProof="1">
              <a:solidFill>
                <a:schemeClr val="tx1"/>
              </a:solidFill>
              <a:latin typeface="Montserrat" pitchFamily="2" charset="0"/>
            </a:endParaRPr>
          </a:p>
          <a:p>
            <a:pPr marL="228600" indent="-228600" algn="just" eaLnBrk="0" fontAlgn="base" hangingPunct="0">
              <a:spcBef>
                <a:spcPct val="0"/>
              </a:spcBef>
              <a:spcAft>
                <a:spcPct val="0"/>
              </a:spcAft>
              <a:buFont typeface="+mj-lt"/>
              <a:buAutoNum type="arabicPeriod" startAt="2"/>
            </a:pPr>
            <a:endParaRPr lang="fr-FR" sz="1138" noProof="1">
              <a:solidFill>
                <a:schemeClr val="tx1"/>
              </a:solidFill>
              <a:latin typeface="Montserrat" pitchFamily="2" charset="0"/>
            </a:endParaRPr>
          </a:p>
          <a:p>
            <a:pPr marL="228600" indent="-228600" algn="just" eaLnBrk="0" fontAlgn="base" hangingPunct="0">
              <a:spcBef>
                <a:spcPct val="0"/>
              </a:spcBef>
              <a:spcAft>
                <a:spcPct val="0"/>
              </a:spcAft>
              <a:buFont typeface="+mj-lt"/>
              <a:buAutoNum type="arabicPeriod" startAt="2"/>
            </a:pPr>
            <a:endParaRPr lang="fr-FR" sz="1138" noProof="1">
              <a:solidFill>
                <a:schemeClr val="tx1"/>
              </a:solidFill>
              <a:latin typeface="Montserrat" pitchFamily="2" charset="0"/>
            </a:endParaRPr>
          </a:p>
          <a:p>
            <a:pPr marL="228600" indent="-228600" algn="just" eaLnBrk="0" fontAlgn="base" hangingPunct="0">
              <a:spcBef>
                <a:spcPct val="0"/>
              </a:spcBef>
              <a:spcAft>
                <a:spcPct val="0"/>
              </a:spcAft>
              <a:buFont typeface="+mj-lt"/>
              <a:buAutoNum type="arabicPeriod" startAt="2"/>
            </a:pPr>
            <a:endParaRPr lang="fr-FR" sz="1138" noProof="1">
              <a:solidFill>
                <a:schemeClr val="tx1"/>
              </a:solidFill>
              <a:latin typeface="Montserrat" pitchFamily="2" charset="0"/>
            </a:endParaRPr>
          </a:p>
          <a:p>
            <a:pPr algn="just" eaLnBrk="0" fontAlgn="base" hangingPunct="0">
              <a:spcBef>
                <a:spcPct val="0"/>
              </a:spcBef>
              <a:spcAft>
                <a:spcPct val="0"/>
              </a:spcAft>
            </a:pPr>
            <a:endParaRPr lang="fr-FR" sz="1138" noProof="1">
              <a:solidFill>
                <a:schemeClr val="tx1"/>
              </a:solidFill>
              <a:latin typeface="Montserrat" pitchFamily="2" charset="0"/>
            </a:endParaRPr>
          </a:p>
          <a:p>
            <a:pPr algn="just" eaLnBrk="0" fontAlgn="base" hangingPunct="0">
              <a:spcBef>
                <a:spcPct val="0"/>
              </a:spcBef>
              <a:spcAft>
                <a:spcPct val="0"/>
              </a:spcAft>
            </a:pPr>
            <a:endParaRPr lang="fr-FR" sz="1138" noProof="1">
              <a:solidFill>
                <a:schemeClr val="tx1"/>
              </a:solidFill>
              <a:latin typeface="Montserrat" pitchFamily="2" charset="0"/>
            </a:endParaRPr>
          </a:p>
        </p:txBody>
      </p:sp>
      <p:pic>
        <p:nvPicPr>
          <p:cNvPr id="23" name="Image 22">
            <a:extLst>
              <a:ext uri="{FF2B5EF4-FFF2-40B4-BE49-F238E27FC236}">
                <a16:creationId xmlns:a16="http://schemas.microsoft.com/office/drawing/2014/main" id="{28BEFA38-D19A-A2A6-2EDA-F74CE1EEA675}"/>
              </a:ext>
            </a:extLst>
          </p:cNvPr>
          <p:cNvPicPr>
            <a:picLocks noChangeAspect="1"/>
          </p:cNvPicPr>
          <p:nvPr/>
        </p:nvPicPr>
        <p:blipFill>
          <a:blip r:embed="rId3"/>
          <a:stretch>
            <a:fillRect/>
          </a:stretch>
        </p:blipFill>
        <p:spPr>
          <a:xfrm>
            <a:off x="1795039" y="1779738"/>
            <a:ext cx="5715326" cy="2175933"/>
          </a:xfrm>
          <a:prstGeom prst="rect">
            <a:avLst/>
          </a:prstGeom>
        </p:spPr>
      </p:pic>
      <p:sp>
        <p:nvSpPr>
          <p:cNvPr id="2" name="Rectangle 1">
            <a:extLst>
              <a:ext uri="{FF2B5EF4-FFF2-40B4-BE49-F238E27FC236}">
                <a16:creationId xmlns:a16="http://schemas.microsoft.com/office/drawing/2014/main" id="{F0E7BDD2-61CF-96AB-B4E9-7075BF1EA438}"/>
              </a:ext>
            </a:extLst>
          </p:cNvPr>
          <p:cNvSpPr txBox="1">
            <a:spLocks noChangeArrowheads="1"/>
          </p:cNvSpPr>
          <p:nvPr/>
        </p:nvSpPr>
        <p:spPr bwMode="auto">
          <a:xfrm>
            <a:off x="1425503" y="3898141"/>
            <a:ext cx="4870460" cy="2737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295" tIns="37148" rIns="74295" bIns="37148" numCol="1" rtlCol="0" anchor="ctr" anchorCtr="0" compatLnSpc="1">
            <a:prstTxWarp prst="textNoShape">
              <a:avLst/>
            </a:prstTxWarp>
            <a:spAutoFit/>
          </a:bodyPr>
          <a:lstStyle>
            <a:defPPr>
              <a:defRPr lang="fr-FR"/>
            </a:defPPr>
            <a:lvl1pPr marL="0" indent="0" algn="l" defTabSz="742965" rtl="0" eaLnBrk="1" latinLnBrk="0" hangingPunct="1">
              <a:lnSpc>
                <a:spcPct val="100000"/>
              </a:lnSpc>
              <a:spcBef>
                <a:spcPts val="0"/>
              </a:spcBef>
              <a:spcAft>
                <a:spcPts val="975"/>
              </a:spcAft>
              <a:buFont typeface="Arial" panose="020B0604020202020204" pitchFamily="34" charset="0"/>
              <a:buNone/>
              <a:defRPr lang="fr-FR" sz="1463" kern="1200">
                <a:solidFill>
                  <a:schemeClr val="tx1">
                    <a:lumMod val="75000"/>
                    <a:lumOff val="25000"/>
                  </a:schemeClr>
                </a:solidFill>
                <a:latin typeface="+mn-lt"/>
                <a:ea typeface="+mn-ea"/>
                <a:cs typeface="+mn-cs"/>
              </a:defRPr>
            </a:lvl1pPr>
            <a:lvl2pPr marL="274896"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2pPr>
            <a:lvl3pPr marL="646380"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3pPr>
            <a:lvl4pPr marL="1017862"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4pPr>
            <a:lvl5pPr marL="1389344"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5pPr>
            <a:lvl6pPr marL="2043153"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6pPr>
            <a:lvl7pPr marL="2414635"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7pPr>
            <a:lvl8pPr marL="2786119"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8pPr>
            <a:lvl9pPr marL="3157601"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9pPr>
          </a:lstStyle>
          <a:p>
            <a:pPr algn="just" eaLnBrk="0" fontAlgn="base" hangingPunct="0">
              <a:spcBef>
                <a:spcPct val="0"/>
              </a:spcBef>
              <a:spcAft>
                <a:spcPct val="0"/>
              </a:spcAft>
            </a:pPr>
            <a:r>
              <a:rPr lang="fr-FR" sz="1600" u="sng" noProof="1">
                <a:solidFill>
                  <a:schemeClr val="tx1"/>
                </a:solidFill>
                <a:latin typeface="Montserrat" pitchFamily="2" charset="0"/>
              </a:rPr>
              <a:t>Élements de réponse : </a:t>
            </a:r>
          </a:p>
          <a:p>
            <a:pPr algn="just" eaLnBrk="0" fontAlgn="base" hangingPunct="0">
              <a:spcBef>
                <a:spcPct val="0"/>
              </a:spcBef>
              <a:spcAft>
                <a:spcPct val="0"/>
              </a:spcAft>
            </a:pPr>
            <a:endParaRPr lang="fr-FR" sz="1600" noProof="1">
              <a:solidFill>
                <a:schemeClr val="tx1"/>
              </a:solidFill>
              <a:latin typeface="Montserrat" pitchFamily="2" charset="0"/>
            </a:endParaRPr>
          </a:p>
          <a:p>
            <a:pPr marL="171450" indent="-171450" algn="just" eaLnBrk="0" fontAlgn="base" hangingPunct="0">
              <a:spcBef>
                <a:spcPct val="0"/>
              </a:spcBef>
              <a:spcAft>
                <a:spcPct val="0"/>
              </a:spcAft>
              <a:buFont typeface="Wingdings" panose="05000000000000000000" pitchFamily="2" charset="2"/>
              <a:buChar char="Ø"/>
            </a:pPr>
            <a:r>
              <a:rPr lang="fr-FR" sz="1925" noProof="1">
                <a:solidFill>
                  <a:schemeClr val="tx1"/>
                </a:solidFill>
                <a:latin typeface="Montserrat" pitchFamily="2" charset="0"/>
              </a:rPr>
              <a:t> S’approprier l’UV</a:t>
            </a:r>
            <a:endParaRPr lang="fr-FR" sz="1600" noProof="1">
              <a:solidFill>
                <a:schemeClr val="tx1"/>
              </a:solidFill>
              <a:latin typeface="Montserrat" pitchFamily="2" charset="0"/>
            </a:endParaRPr>
          </a:p>
          <a:p>
            <a:pPr lvl="1" algn="just" eaLnBrk="0" fontAlgn="base" hangingPunct="0">
              <a:spcBef>
                <a:spcPct val="0"/>
              </a:spcBef>
              <a:spcAft>
                <a:spcPct val="0"/>
              </a:spcAft>
            </a:pPr>
            <a:endParaRPr lang="fr-FR" sz="1600" noProof="1">
              <a:solidFill>
                <a:schemeClr val="tx1"/>
              </a:solidFill>
              <a:latin typeface="Montserrat" pitchFamily="2" charset="0"/>
            </a:endParaRPr>
          </a:p>
          <a:p>
            <a:pPr marL="171450" indent="-171450" algn="just" eaLnBrk="0" fontAlgn="base" hangingPunct="0">
              <a:spcBef>
                <a:spcPct val="0"/>
              </a:spcBef>
              <a:spcAft>
                <a:spcPct val="0"/>
              </a:spcAft>
              <a:buFont typeface="Wingdings" panose="05000000000000000000" pitchFamily="2" charset="2"/>
              <a:buChar char="Ø"/>
            </a:pPr>
            <a:r>
              <a:rPr lang="fr-FR" sz="1925" noProof="1">
                <a:solidFill>
                  <a:schemeClr val="tx1"/>
                </a:solidFill>
                <a:latin typeface="Montserrat" pitchFamily="2" charset="0"/>
              </a:rPr>
              <a:t> Apprendre à coopérer</a:t>
            </a:r>
          </a:p>
          <a:p>
            <a:pPr lvl="1" algn="just" eaLnBrk="0" fontAlgn="base" hangingPunct="0">
              <a:spcBef>
                <a:spcPct val="0"/>
              </a:spcBef>
              <a:spcAft>
                <a:spcPct val="0"/>
              </a:spcAft>
            </a:pPr>
            <a:endParaRPr lang="fr-FR" sz="1600" noProof="1">
              <a:solidFill>
                <a:schemeClr val="tx1"/>
              </a:solidFill>
              <a:latin typeface="Montserrat" pitchFamily="2" charset="0"/>
            </a:endParaRPr>
          </a:p>
          <a:p>
            <a:pPr marL="171450" indent="-171450" algn="just" eaLnBrk="0" fontAlgn="base" hangingPunct="0">
              <a:spcBef>
                <a:spcPct val="0"/>
              </a:spcBef>
              <a:spcAft>
                <a:spcPct val="0"/>
              </a:spcAft>
              <a:buFont typeface="Wingdings" panose="05000000000000000000" pitchFamily="2" charset="2"/>
              <a:buChar char="Ø"/>
            </a:pPr>
            <a:r>
              <a:rPr lang="fr-FR" sz="1925" noProof="1">
                <a:solidFill>
                  <a:schemeClr val="tx1"/>
                </a:solidFill>
                <a:latin typeface="Montserrat" pitchFamily="2" charset="0"/>
              </a:rPr>
              <a:t> Apprendre à gérer son temps</a:t>
            </a:r>
          </a:p>
          <a:p>
            <a:pPr lvl="1" algn="just" eaLnBrk="0" fontAlgn="base" hangingPunct="0">
              <a:spcBef>
                <a:spcPct val="0"/>
              </a:spcBef>
              <a:spcAft>
                <a:spcPct val="0"/>
              </a:spcAft>
            </a:pPr>
            <a:endParaRPr lang="fr-FR" sz="1600" noProof="1">
              <a:solidFill>
                <a:schemeClr val="tx1"/>
              </a:solidFill>
              <a:latin typeface="Montserrat" pitchFamily="2" charset="0"/>
            </a:endParaRPr>
          </a:p>
          <a:p>
            <a:pPr marL="171450" indent="-171450" algn="just" eaLnBrk="0" fontAlgn="base" hangingPunct="0">
              <a:spcBef>
                <a:spcPct val="0"/>
              </a:spcBef>
              <a:spcAft>
                <a:spcPct val="0"/>
              </a:spcAft>
              <a:buFont typeface="Wingdings" panose="05000000000000000000" pitchFamily="2" charset="2"/>
              <a:buChar char="Ø"/>
            </a:pPr>
            <a:r>
              <a:rPr lang="fr-FR" sz="1925" noProof="1">
                <a:solidFill>
                  <a:schemeClr val="tx1"/>
                </a:solidFill>
                <a:latin typeface="Montserrat" pitchFamily="2" charset="0"/>
              </a:rPr>
              <a:t> Développer l’intelligence collective</a:t>
            </a:r>
          </a:p>
          <a:p>
            <a:pPr algn="just" eaLnBrk="0" fontAlgn="base" hangingPunct="0">
              <a:spcBef>
                <a:spcPct val="0"/>
              </a:spcBef>
              <a:spcAft>
                <a:spcPct val="0"/>
              </a:spcAft>
            </a:pPr>
            <a:endParaRPr lang="fr-FR" sz="1600" noProof="1">
              <a:solidFill>
                <a:schemeClr val="tx1"/>
              </a:solidFill>
              <a:latin typeface="Montserrat" pitchFamily="2" charset="0"/>
            </a:endParaRPr>
          </a:p>
        </p:txBody>
      </p:sp>
      <p:sp>
        <p:nvSpPr>
          <p:cNvPr id="14" name="TextBox 26">
            <a:extLst>
              <a:ext uri="{FF2B5EF4-FFF2-40B4-BE49-F238E27FC236}">
                <a16:creationId xmlns:a16="http://schemas.microsoft.com/office/drawing/2014/main" id="{7D3FEFF3-FAE2-2ED7-6407-5F271424A8E5}"/>
              </a:ext>
            </a:extLst>
          </p:cNvPr>
          <p:cNvSpPr txBox="1"/>
          <p:nvPr/>
        </p:nvSpPr>
        <p:spPr>
          <a:xfrm>
            <a:off x="7574957" y="1430996"/>
            <a:ext cx="1202670" cy="762000"/>
          </a:xfrm>
          <a:prstGeom prst="rect">
            <a:avLst/>
          </a:prstGeom>
        </p:spPr>
        <p:txBody>
          <a:bodyPr lIns="0" tIns="0" rIns="0" bIns="0" rtlCol="0" anchor="t">
            <a:spAutoFit/>
          </a:bodyPr>
          <a:lstStyle/>
          <a:p>
            <a:pPr marL="0" lvl="0" indent="0" algn="l">
              <a:lnSpc>
                <a:spcPts val="6038"/>
              </a:lnSpc>
              <a:spcBef>
                <a:spcPct val="0"/>
              </a:spcBef>
            </a:pPr>
            <a:r>
              <a:rPr lang="fr-FR" sz="5032" b="1" noProof="1">
                <a:solidFill>
                  <a:srgbClr val="000000"/>
                </a:solidFill>
                <a:latin typeface="Montserrat Bold"/>
                <a:ea typeface="Montserrat Bold"/>
                <a:cs typeface="Montserrat Bold"/>
                <a:sym typeface="Montserrat Bold"/>
              </a:rPr>
              <a:t>?</a:t>
            </a:r>
          </a:p>
        </p:txBody>
      </p:sp>
      <p:sp>
        <p:nvSpPr>
          <p:cNvPr id="15" name="TextBox 27">
            <a:extLst>
              <a:ext uri="{FF2B5EF4-FFF2-40B4-BE49-F238E27FC236}">
                <a16:creationId xmlns:a16="http://schemas.microsoft.com/office/drawing/2014/main" id="{D00C8D3C-E869-A3C1-6353-20F8C804CCC5}"/>
              </a:ext>
            </a:extLst>
          </p:cNvPr>
          <p:cNvSpPr txBox="1"/>
          <p:nvPr/>
        </p:nvSpPr>
        <p:spPr>
          <a:xfrm>
            <a:off x="7797404" y="2383898"/>
            <a:ext cx="1202670" cy="762000"/>
          </a:xfrm>
          <a:prstGeom prst="rect">
            <a:avLst/>
          </a:prstGeom>
        </p:spPr>
        <p:txBody>
          <a:bodyPr lIns="0" tIns="0" rIns="0" bIns="0" rtlCol="0" anchor="t">
            <a:spAutoFit/>
          </a:bodyPr>
          <a:lstStyle/>
          <a:p>
            <a:pPr marL="0" lvl="0" indent="0" algn="l">
              <a:lnSpc>
                <a:spcPts val="6038"/>
              </a:lnSpc>
              <a:spcBef>
                <a:spcPct val="0"/>
              </a:spcBef>
            </a:pPr>
            <a:r>
              <a:rPr lang="fr-FR" sz="5032" b="1" noProof="1">
                <a:solidFill>
                  <a:srgbClr val="000000"/>
                </a:solidFill>
                <a:latin typeface="Montserrat Bold"/>
                <a:ea typeface="Montserrat Bold"/>
                <a:cs typeface="Montserrat Bold"/>
                <a:sym typeface="Montserrat Bold"/>
              </a:rPr>
              <a:t>?</a:t>
            </a:r>
          </a:p>
        </p:txBody>
      </p:sp>
      <p:sp>
        <p:nvSpPr>
          <p:cNvPr id="16" name="TextBox 28">
            <a:extLst>
              <a:ext uri="{FF2B5EF4-FFF2-40B4-BE49-F238E27FC236}">
                <a16:creationId xmlns:a16="http://schemas.microsoft.com/office/drawing/2014/main" id="{CCE28D8E-2B48-1F53-F1BF-DD9704E1AFC4}"/>
              </a:ext>
            </a:extLst>
          </p:cNvPr>
          <p:cNvSpPr txBox="1"/>
          <p:nvPr/>
        </p:nvSpPr>
        <p:spPr>
          <a:xfrm>
            <a:off x="8254388" y="3585430"/>
            <a:ext cx="1202670" cy="762000"/>
          </a:xfrm>
          <a:prstGeom prst="rect">
            <a:avLst/>
          </a:prstGeom>
        </p:spPr>
        <p:txBody>
          <a:bodyPr lIns="0" tIns="0" rIns="0" bIns="0" rtlCol="0" anchor="t">
            <a:spAutoFit/>
          </a:bodyPr>
          <a:lstStyle/>
          <a:p>
            <a:pPr marL="0" lvl="0" indent="0" algn="l">
              <a:lnSpc>
                <a:spcPts val="6038"/>
              </a:lnSpc>
              <a:spcBef>
                <a:spcPct val="0"/>
              </a:spcBef>
            </a:pPr>
            <a:r>
              <a:rPr lang="fr-FR" sz="5032" b="1" noProof="1">
                <a:solidFill>
                  <a:srgbClr val="000000"/>
                </a:solidFill>
                <a:latin typeface="Montserrat Bold"/>
                <a:ea typeface="Montserrat Bold"/>
                <a:cs typeface="Montserrat Bold"/>
                <a:sym typeface="Montserrat Bold"/>
              </a:rPr>
              <a:t>?</a:t>
            </a:r>
          </a:p>
        </p:txBody>
      </p:sp>
      <p:sp>
        <p:nvSpPr>
          <p:cNvPr id="17" name="TextBox 29">
            <a:extLst>
              <a:ext uri="{FF2B5EF4-FFF2-40B4-BE49-F238E27FC236}">
                <a16:creationId xmlns:a16="http://schemas.microsoft.com/office/drawing/2014/main" id="{0BB2A7B8-ADBC-AACB-A7EB-ACF2C7F79B03}"/>
              </a:ext>
            </a:extLst>
          </p:cNvPr>
          <p:cNvSpPr txBox="1"/>
          <p:nvPr/>
        </p:nvSpPr>
        <p:spPr>
          <a:xfrm>
            <a:off x="8175553" y="1779738"/>
            <a:ext cx="1202670" cy="762000"/>
          </a:xfrm>
          <a:prstGeom prst="rect">
            <a:avLst/>
          </a:prstGeom>
        </p:spPr>
        <p:txBody>
          <a:bodyPr lIns="0" tIns="0" rIns="0" bIns="0" rtlCol="0" anchor="t">
            <a:spAutoFit/>
          </a:bodyPr>
          <a:lstStyle/>
          <a:p>
            <a:pPr marL="0" lvl="0" indent="0" algn="l">
              <a:lnSpc>
                <a:spcPts val="6038"/>
              </a:lnSpc>
              <a:spcBef>
                <a:spcPct val="0"/>
              </a:spcBef>
            </a:pPr>
            <a:r>
              <a:rPr lang="fr-FR" sz="5032" b="1" noProof="1">
                <a:solidFill>
                  <a:srgbClr val="000000"/>
                </a:solidFill>
                <a:latin typeface="Montserrat Bold"/>
                <a:ea typeface="Montserrat Bold"/>
                <a:cs typeface="Montserrat Bold"/>
                <a:sym typeface="Montserrat Bold"/>
              </a:rPr>
              <a:t>?</a:t>
            </a:r>
          </a:p>
        </p:txBody>
      </p:sp>
      <p:sp>
        <p:nvSpPr>
          <p:cNvPr id="18" name="TextBox 30">
            <a:extLst>
              <a:ext uri="{FF2B5EF4-FFF2-40B4-BE49-F238E27FC236}">
                <a16:creationId xmlns:a16="http://schemas.microsoft.com/office/drawing/2014/main" id="{945A8B8F-348C-1981-ED0E-C94F54792B14}"/>
              </a:ext>
            </a:extLst>
          </p:cNvPr>
          <p:cNvSpPr txBox="1"/>
          <p:nvPr/>
        </p:nvSpPr>
        <p:spPr>
          <a:xfrm>
            <a:off x="7724038" y="3322307"/>
            <a:ext cx="1202670" cy="762000"/>
          </a:xfrm>
          <a:prstGeom prst="rect">
            <a:avLst/>
          </a:prstGeom>
        </p:spPr>
        <p:txBody>
          <a:bodyPr wrap="square" lIns="0" tIns="0" rIns="0" bIns="0" rtlCol="0" anchor="t">
            <a:spAutoFit/>
          </a:bodyPr>
          <a:lstStyle/>
          <a:p>
            <a:pPr marL="0" lvl="0" indent="0" algn="l">
              <a:lnSpc>
                <a:spcPts val="6038"/>
              </a:lnSpc>
              <a:spcBef>
                <a:spcPct val="0"/>
              </a:spcBef>
            </a:pPr>
            <a:r>
              <a:rPr lang="fr-FR" sz="5032" b="1" noProof="1">
                <a:solidFill>
                  <a:srgbClr val="000000"/>
                </a:solidFill>
                <a:latin typeface="Montserrat Bold"/>
                <a:ea typeface="Montserrat Bold"/>
                <a:cs typeface="Montserrat Bold"/>
                <a:sym typeface="Montserrat Bold"/>
              </a:rPr>
              <a:t>?</a:t>
            </a:r>
          </a:p>
        </p:txBody>
      </p:sp>
      <p:sp>
        <p:nvSpPr>
          <p:cNvPr id="19" name="TextBox 31">
            <a:extLst>
              <a:ext uri="{FF2B5EF4-FFF2-40B4-BE49-F238E27FC236}">
                <a16:creationId xmlns:a16="http://schemas.microsoft.com/office/drawing/2014/main" id="{409A6761-CC89-3080-0859-4804B67E4084}"/>
              </a:ext>
            </a:extLst>
          </p:cNvPr>
          <p:cNvSpPr txBox="1"/>
          <p:nvPr/>
        </p:nvSpPr>
        <p:spPr>
          <a:xfrm>
            <a:off x="8429434" y="2652174"/>
            <a:ext cx="1202670" cy="762000"/>
          </a:xfrm>
          <a:prstGeom prst="rect">
            <a:avLst/>
          </a:prstGeom>
        </p:spPr>
        <p:txBody>
          <a:bodyPr lIns="0" tIns="0" rIns="0" bIns="0" rtlCol="0" anchor="t">
            <a:spAutoFit/>
          </a:bodyPr>
          <a:lstStyle/>
          <a:p>
            <a:pPr marL="0" lvl="0" indent="0" algn="l">
              <a:lnSpc>
                <a:spcPts val="6038"/>
              </a:lnSpc>
              <a:spcBef>
                <a:spcPct val="0"/>
              </a:spcBef>
            </a:pPr>
            <a:r>
              <a:rPr lang="fr-FR" sz="5032" b="1" noProof="1">
                <a:solidFill>
                  <a:srgbClr val="000000"/>
                </a:solidFill>
                <a:latin typeface="Montserrat Bold"/>
                <a:ea typeface="Montserrat Bold"/>
                <a:cs typeface="Montserrat Bold"/>
                <a:sym typeface="Montserrat Bold"/>
              </a:rPr>
              <a:t>?</a:t>
            </a:r>
          </a:p>
        </p:txBody>
      </p:sp>
      <p:sp>
        <p:nvSpPr>
          <p:cNvPr id="21" name="Freeform 13">
            <a:extLst>
              <a:ext uri="{FF2B5EF4-FFF2-40B4-BE49-F238E27FC236}">
                <a16:creationId xmlns:a16="http://schemas.microsoft.com/office/drawing/2014/main" id="{52EDC181-827A-20E0-3A8D-E5C0736DF9F4}"/>
              </a:ext>
            </a:extLst>
          </p:cNvPr>
          <p:cNvSpPr/>
          <p:nvPr/>
        </p:nvSpPr>
        <p:spPr>
          <a:xfrm>
            <a:off x="3957906" y="4265431"/>
            <a:ext cx="588799" cy="588799"/>
          </a:xfrm>
          <a:custGeom>
            <a:avLst/>
            <a:gdLst/>
            <a:ahLst/>
            <a:cxnLst/>
            <a:rect l="l" t="t" r="r" b="b"/>
            <a:pathLst>
              <a:path w="1069580" h="1069580">
                <a:moveTo>
                  <a:pt x="0" y="0"/>
                </a:moveTo>
                <a:lnTo>
                  <a:pt x="1069580" y="0"/>
                </a:lnTo>
                <a:lnTo>
                  <a:pt x="1069580" y="1069580"/>
                </a:lnTo>
                <a:lnTo>
                  <a:pt x="0" y="1069580"/>
                </a:lnTo>
                <a:lnTo>
                  <a:pt x="0" y="0"/>
                </a:lnTo>
                <a:close/>
              </a:path>
            </a:pathLst>
          </a:custGeom>
          <a:blipFill>
            <a:blip r:embed="rId4"/>
            <a:stretch>
              <a:fillRect/>
            </a:stretch>
          </a:blipFill>
        </p:spPr>
        <p:txBody>
          <a:bodyPr/>
          <a:lstStyle/>
          <a:p>
            <a:endParaRPr lang="fr-FR" noProof="1"/>
          </a:p>
        </p:txBody>
      </p:sp>
      <p:sp>
        <p:nvSpPr>
          <p:cNvPr id="22" name="Freeform 17">
            <a:extLst>
              <a:ext uri="{FF2B5EF4-FFF2-40B4-BE49-F238E27FC236}">
                <a16:creationId xmlns:a16="http://schemas.microsoft.com/office/drawing/2014/main" id="{4204D1F3-D410-E59A-6B2E-E5219E1AA851}"/>
              </a:ext>
            </a:extLst>
          </p:cNvPr>
          <p:cNvSpPr/>
          <p:nvPr/>
        </p:nvSpPr>
        <p:spPr>
          <a:xfrm>
            <a:off x="4758881" y="4686643"/>
            <a:ext cx="790050" cy="790051"/>
          </a:xfrm>
          <a:custGeom>
            <a:avLst/>
            <a:gdLst/>
            <a:ahLst/>
            <a:cxnLst/>
            <a:rect l="l" t="t" r="r" b="b"/>
            <a:pathLst>
              <a:path w="1276850" h="1276850">
                <a:moveTo>
                  <a:pt x="0" y="0"/>
                </a:moveTo>
                <a:lnTo>
                  <a:pt x="1276851" y="0"/>
                </a:lnTo>
                <a:lnTo>
                  <a:pt x="1276851" y="1276850"/>
                </a:lnTo>
                <a:lnTo>
                  <a:pt x="0" y="1276850"/>
                </a:lnTo>
                <a:lnTo>
                  <a:pt x="0" y="0"/>
                </a:lnTo>
                <a:close/>
              </a:path>
            </a:pathLst>
          </a:custGeom>
          <a:blipFill>
            <a:blip r:embed="rId5"/>
            <a:stretch>
              <a:fillRect/>
            </a:stretch>
          </a:blipFill>
        </p:spPr>
        <p:txBody>
          <a:bodyPr/>
          <a:lstStyle/>
          <a:p>
            <a:endParaRPr lang="fr-FR" noProof="1"/>
          </a:p>
        </p:txBody>
      </p:sp>
      <p:sp>
        <p:nvSpPr>
          <p:cNvPr id="24" name="Freeform 21">
            <a:extLst>
              <a:ext uri="{FF2B5EF4-FFF2-40B4-BE49-F238E27FC236}">
                <a16:creationId xmlns:a16="http://schemas.microsoft.com/office/drawing/2014/main" id="{5B07E4BB-0F41-C663-484E-5ED092F174BC}"/>
              </a:ext>
            </a:extLst>
          </p:cNvPr>
          <p:cNvSpPr/>
          <p:nvPr/>
        </p:nvSpPr>
        <p:spPr>
          <a:xfrm>
            <a:off x="5775767" y="5091658"/>
            <a:ext cx="790051" cy="790051"/>
          </a:xfrm>
          <a:custGeom>
            <a:avLst/>
            <a:gdLst/>
            <a:ahLst/>
            <a:cxnLst/>
            <a:rect l="l" t="t" r="r" b="b"/>
            <a:pathLst>
              <a:path w="1332808" h="1332808">
                <a:moveTo>
                  <a:pt x="0" y="0"/>
                </a:moveTo>
                <a:lnTo>
                  <a:pt x="1332808" y="0"/>
                </a:lnTo>
                <a:lnTo>
                  <a:pt x="1332808" y="1332808"/>
                </a:lnTo>
                <a:lnTo>
                  <a:pt x="0" y="1332808"/>
                </a:lnTo>
                <a:lnTo>
                  <a:pt x="0" y="0"/>
                </a:lnTo>
                <a:close/>
              </a:path>
            </a:pathLst>
          </a:custGeom>
          <a:blipFill>
            <a:blip r:embed="rId6"/>
            <a:stretch>
              <a:fillRect/>
            </a:stretch>
          </a:blipFill>
        </p:spPr>
        <p:txBody>
          <a:bodyPr/>
          <a:lstStyle/>
          <a:p>
            <a:endParaRPr lang="fr-FR" noProof="1"/>
          </a:p>
        </p:txBody>
      </p:sp>
      <p:sp>
        <p:nvSpPr>
          <p:cNvPr id="25" name="Freeform 25">
            <a:extLst>
              <a:ext uri="{FF2B5EF4-FFF2-40B4-BE49-F238E27FC236}">
                <a16:creationId xmlns:a16="http://schemas.microsoft.com/office/drawing/2014/main" id="{634B0539-2FCE-73F4-F49B-2C9BE241B943}"/>
              </a:ext>
            </a:extLst>
          </p:cNvPr>
          <p:cNvSpPr/>
          <p:nvPr/>
        </p:nvSpPr>
        <p:spPr>
          <a:xfrm>
            <a:off x="6691557" y="5745275"/>
            <a:ext cx="790051" cy="790051"/>
          </a:xfrm>
          <a:custGeom>
            <a:avLst/>
            <a:gdLst/>
            <a:ahLst/>
            <a:cxnLst/>
            <a:rect l="l" t="t" r="r" b="b"/>
            <a:pathLst>
              <a:path w="1547500" h="1547500">
                <a:moveTo>
                  <a:pt x="0" y="0"/>
                </a:moveTo>
                <a:lnTo>
                  <a:pt x="1547500" y="0"/>
                </a:lnTo>
                <a:lnTo>
                  <a:pt x="1547500" y="1547500"/>
                </a:lnTo>
                <a:lnTo>
                  <a:pt x="0" y="1547500"/>
                </a:lnTo>
                <a:lnTo>
                  <a:pt x="0" y="0"/>
                </a:lnTo>
                <a:close/>
              </a:path>
            </a:pathLst>
          </a:custGeom>
          <a:blipFill>
            <a:blip r:embed="rId7"/>
            <a:stretch>
              <a:fillRect/>
            </a:stretch>
          </a:blipFill>
        </p:spPr>
        <p:txBody>
          <a:bodyPr/>
          <a:lstStyle/>
          <a:p>
            <a:endParaRPr lang="fr-FR" noProof="1"/>
          </a:p>
        </p:txBody>
      </p:sp>
    </p:spTree>
    <p:extLst>
      <p:ext uri="{BB962C8B-B14F-4D97-AF65-F5344CB8AC3E}">
        <p14:creationId xmlns:p14="http://schemas.microsoft.com/office/powerpoint/2010/main" val="361240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000">
            <a:alpha val="57187"/>
          </a:srgbClr>
        </a:solidFill>
        <a:effectLst/>
      </p:bgPr>
    </p:bg>
    <p:spTree>
      <p:nvGrpSpPr>
        <p:cNvPr id="1" name="">
          <a:extLst>
            <a:ext uri="{FF2B5EF4-FFF2-40B4-BE49-F238E27FC236}">
              <a16:creationId xmlns:a16="http://schemas.microsoft.com/office/drawing/2014/main" id="{3D884DF6-63CC-F2BA-B923-BD881BA966B5}"/>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07B00D00-1A26-17BD-ABB6-66E0F5BEF169}"/>
              </a:ext>
            </a:extLst>
          </p:cNvPr>
          <p:cNvSpPr>
            <a:spLocks noGrp="1"/>
          </p:cNvSpPr>
          <p:nvPr>
            <p:ph type="sldNum" sz="quarter" idx="4"/>
          </p:nvPr>
        </p:nvSpPr>
        <p:spPr/>
        <p:txBody>
          <a:bodyPr/>
          <a:lstStyle/>
          <a:p>
            <a:pPr rtl="0"/>
            <a:fld id="{48F63A3B-78C7-47BE-AE5E-E10140E04643}" type="slidenum">
              <a:rPr lang="fr-FR" smtClean="0"/>
              <a:pPr rtl="0"/>
              <a:t>15</a:t>
            </a:fld>
            <a:endParaRPr lang="fr-FR" dirty="0"/>
          </a:p>
        </p:txBody>
      </p:sp>
      <p:sp>
        <p:nvSpPr>
          <p:cNvPr id="7" name="Titre 2">
            <a:extLst>
              <a:ext uri="{FF2B5EF4-FFF2-40B4-BE49-F238E27FC236}">
                <a16:creationId xmlns:a16="http://schemas.microsoft.com/office/drawing/2014/main" id="{F146FF74-FB87-E22A-57F4-6A86057C7141}"/>
              </a:ext>
            </a:extLst>
          </p:cNvPr>
          <p:cNvSpPr txBox="1">
            <a:spLocks/>
          </p:cNvSpPr>
          <p:nvPr/>
        </p:nvSpPr>
        <p:spPr>
          <a:xfrm>
            <a:off x="-137806" y="243550"/>
            <a:ext cx="6400060" cy="817729"/>
          </a:xfrm>
          <a:prstGeom prst="rect">
            <a:avLst/>
          </a:prstGeom>
        </p:spPr>
        <p:txBody>
          <a:bodyPr/>
          <a:lstStyle>
            <a:lvl1pPr algn="ctr" defTabSz="742965" rtl="0" eaLnBrk="1" latinLnBrk="0" hangingPunct="1">
              <a:lnSpc>
                <a:spcPts val="3961"/>
              </a:lnSpc>
              <a:spcBef>
                <a:spcPct val="0"/>
              </a:spcBef>
              <a:buNone/>
              <a:defRPr lang="fr-FR" sz="3088" b="1" kern="1200" cap="all" baseline="0">
                <a:solidFill>
                  <a:srgbClr val="00A4BB"/>
                </a:solidFill>
                <a:latin typeface="+mj-lt"/>
                <a:ea typeface="+mj-ea"/>
                <a:cs typeface="+mj-cs"/>
              </a:defRPr>
            </a:lvl1pPr>
          </a:lstStyle>
          <a:p>
            <a:r>
              <a:rPr lang="fr-FR" dirty="0"/>
              <a:t>Feuille de TD distribuée</a:t>
            </a:r>
          </a:p>
        </p:txBody>
      </p:sp>
      <p:pic>
        <p:nvPicPr>
          <p:cNvPr id="2" name="Image 1">
            <a:extLst>
              <a:ext uri="{FF2B5EF4-FFF2-40B4-BE49-F238E27FC236}">
                <a16:creationId xmlns:a16="http://schemas.microsoft.com/office/drawing/2014/main" id="{493C509A-FB7E-17B8-1A1B-46916C9D3606}"/>
              </a:ext>
            </a:extLst>
          </p:cNvPr>
          <p:cNvPicPr>
            <a:picLocks noChangeAspect="1"/>
          </p:cNvPicPr>
          <p:nvPr/>
        </p:nvPicPr>
        <p:blipFill>
          <a:blip r:embed="rId2"/>
          <a:stretch>
            <a:fillRect/>
          </a:stretch>
        </p:blipFill>
        <p:spPr>
          <a:xfrm rot="21079936">
            <a:off x="942108" y="1437272"/>
            <a:ext cx="7772400" cy="4371975"/>
          </a:xfrm>
          <a:prstGeom prst="rect">
            <a:avLst/>
          </a:prstGeom>
          <a:effectLst>
            <a:outerShdw blurRad="50800" dist="381000" dir="2700000" algn="tl" rotWithShape="0">
              <a:prstClr val="black">
                <a:alpha val="40000"/>
              </a:prstClr>
            </a:outerShdw>
          </a:effectLst>
        </p:spPr>
      </p:pic>
    </p:spTree>
    <p:extLst>
      <p:ext uri="{BB962C8B-B14F-4D97-AF65-F5344CB8AC3E}">
        <p14:creationId xmlns:p14="http://schemas.microsoft.com/office/powerpoint/2010/main" val="2682658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FAEE5-0182-D363-B52F-C8A5135DC8F3}"/>
            </a:ext>
          </a:extLst>
        </p:cNvPr>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42914614-2145-1132-4F37-8F1E0F215653}"/>
              </a:ext>
            </a:extLst>
          </p:cNvPr>
          <p:cNvSpPr>
            <a:spLocks noGrp="1"/>
          </p:cNvSpPr>
          <p:nvPr>
            <p:ph type="sldNum" sz="quarter" idx="4"/>
          </p:nvPr>
        </p:nvSpPr>
        <p:spPr/>
        <p:txBody>
          <a:bodyPr/>
          <a:lstStyle/>
          <a:p>
            <a:pPr rtl="0"/>
            <a:fld id="{48F63A3B-78C7-47BE-AE5E-E10140E04643}" type="slidenum">
              <a:rPr lang="fr-FR" noProof="1" smtClean="0"/>
              <a:pPr rtl="0"/>
              <a:t>16</a:t>
            </a:fld>
            <a:endParaRPr lang="fr-FR" noProof="1"/>
          </a:p>
        </p:txBody>
      </p:sp>
      <p:sp>
        <p:nvSpPr>
          <p:cNvPr id="6" name="Rectangle 1">
            <a:extLst>
              <a:ext uri="{FF2B5EF4-FFF2-40B4-BE49-F238E27FC236}">
                <a16:creationId xmlns:a16="http://schemas.microsoft.com/office/drawing/2014/main" id="{B2188E13-4792-8067-0435-87B46292E5C9}"/>
              </a:ext>
            </a:extLst>
          </p:cNvPr>
          <p:cNvSpPr>
            <a:spLocks noGrp="1" noChangeArrowheads="1"/>
          </p:cNvSpPr>
          <p:nvPr>
            <p:ph type="body" sz="quarter" idx="13"/>
          </p:nvPr>
        </p:nvSpPr>
        <p:spPr bwMode="auto">
          <a:xfrm>
            <a:off x="378391" y="1048766"/>
            <a:ext cx="9129000" cy="567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295" tIns="37148" rIns="74295" bIns="37148" numCol="1" rtlCol="0" anchor="ctr" anchorCtr="0" compatLnSpc="1">
            <a:prstTxWarp prst="textNoShape">
              <a:avLst/>
            </a:prstTxWarp>
            <a:spAutoFit/>
          </a:bodyPr>
          <a:lstStyle/>
          <a:p>
            <a:pPr algn="just" eaLnBrk="0" fontAlgn="base" hangingPunct="0">
              <a:spcBef>
                <a:spcPct val="0"/>
              </a:spcBef>
              <a:spcAft>
                <a:spcPct val="0"/>
              </a:spcAft>
            </a:pPr>
            <a:r>
              <a:rPr lang="fr-FR" sz="1600" noProof="1">
                <a:solidFill>
                  <a:schemeClr val="tx1"/>
                </a:solidFill>
                <a:latin typeface="Montserrat" pitchFamily="2" charset="0"/>
              </a:rPr>
              <a:t>Qu’est-ce qui fait que le processus se massifie “naturellement” ? Imaginer les raisons internes et externes qui favorisent le déploiement du système.</a:t>
            </a:r>
          </a:p>
        </p:txBody>
      </p:sp>
      <p:pic>
        <p:nvPicPr>
          <p:cNvPr id="25" name="Image 24">
            <a:extLst>
              <a:ext uri="{FF2B5EF4-FFF2-40B4-BE49-F238E27FC236}">
                <a16:creationId xmlns:a16="http://schemas.microsoft.com/office/drawing/2014/main" id="{6CE7B370-5819-8B85-0CE4-C6D67DAA90B6}"/>
              </a:ext>
            </a:extLst>
          </p:cNvPr>
          <p:cNvPicPr>
            <a:picLocks noChangeAspect="1"/>
          </p:cNvPicPr>
          <p:nvPr/>
        </p:nvPicPr>
        <p:blipFill>
          <a:blip r:embed="rId3"/>
          <a:srcRect t="8589" b="11616"/>
          <a:stretch>
            <a:fillRect/>
          </a:stretch>
        </p:blipFill>
        <p:spPr>
          <a:xfrm>
            <a:off x="2419746" y="1750671"/>
            <a:ext cx="3745528" cy="1345665"/>
          </a:xfrm>
          <a:prstGeom prst="rect">
            <a:avLst/>
          </a:prstGeom>
        </p:spPr>
      </p:pic>
      <p:sp>
        <p:nvSpPr>
          <p:cNvPr id="7" name="Titre 3">
            <a:extLst>
              <a:ext uri="{FF2B5EF4-FFF2-40B4-BE49-F238E27FC236}">
                <a16:creationId xmlns:a16="http://schemas.microsoft.com/office/drawing/2014/main" id="{3427A66F-92BD-00E6-5F63-13B3FAB2320F}"/>
              </a:ext>
            </a:extLst>
          </p:cNvPr>
          <p:cNvSpPr txBox="1">
            <a:spLocks/>
          </p:cNvSpPr>
          <p:nvPr/>
        </p:nvSpPr>
        <p:spPr>
          <a:xfrm>
            <a:off x="132183" y="372131"/>
            <a:ext cx="9621417" cy="676635"/>
          </a:xfrm>
          <a:prstGeom prst="rect">
            <a:avLst/>
          </a:prstGeom>
        </p:spPr>
        <p:txBody>
          <a:bodyPr vert="horz" lIns="91440" tIns="0" rIns="91440" bIns="0" rtlCol="0" anchor="t" anchorCtr="0">
            <a:noAutofit/>
          </a:bodyPr>
          <a:lstStyle>
            <a:defPPr>
              <a:defRPr lang="fr-FR"/>
            </a:defPPr>
            <a:lvl1pPr algn="l" defTabSz="742965" rtl="0" eaLnBrk="1" latinLnBrk="0" hangingPunct="1">
              <a:lnSpc>
                <a:spcPct val="100000"/>
              </a:lnSpc>
              <a:spcBef>
                <a:spcPct val="0"/>
              </a:spcBef>
              <a:buNone/>
              <a:defRPr lang="fr-FR" sz="2925" b="1" kern="1200" cap="all" baseline="0">
                <a:solidFill>
                  <a:srgbClr val="00A4BB"/>
                </a:solidFill>
                <a:latin typeface="+mj-lt"/>
                <a:ea typeface="+mj-ea"/>
                <a:cs typeface="Arial" panose="020B0604020202020204" pitchFamily="34" charset="0"/>
              </a:defRPr>
            </a:lvl1pPr>
          </a:lstStyle>
          <a:p>
            <a:pPr algn="ctr"/>
            <a:r>
              <a:rPr lang="fr-FR" sz="2800" noProof="1">
                <a:latin typeface="Montserrat" pitchFamily="2" charset="0"/>
              </a:rPr>
              <a:t>Saisir les mécanismes de massification (2/2)</a:t>
            </a:r>
          </a:p>
        </p:txBody>
      </p:sp>
      <p:sp>
        <p:nvSpPr>
          <p:cNvPr id="9" name="Rectangle 1">
            <a:extLst>
              <a:ext uri="{FF2B5EF4-FFF2-40B4-BE49-F238E27FC236}">
                <a16:creationId xmlns:a16="http://schemas.microsoft.com/office/drawing/2014/main" id="{DA6ADD9A-EBF5-6A97-2762-2DE213C33DCD}"/>
              </a:ext>
            </a:extLst>
          </p:cNvPr>
          <p:cNvSpPr txBox="1">
            <a:spLocks noChangeArrowheads="1"/>
          </p:cNvSpPr>
          <p:nvPr/>
        </p:nvSpPr>
        <p:spPr bwMode="auto">
          <a:xfrm>
            <a:off x="616313" y="3092331"/>
            <a:ext cx="8673373" cy="352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295" tIns="37148" rIns="74295" bIns="37148" numCol="1" rtlCol="0" anchor="ctr" anchorCtr="0" compatLnSpc="1">
            <a:prstTxWarp prst="textNoShape">
              <a:avLst/>
            </a:prstTxWarp>
            <a:spAutoFit/>
          </a:bodyPr>
          <a:lstStyle>
            <a:defPPr>
              <a:defRPr lang="fr-FR"/>
            </a:defPPr>
            <a:lvl1pPr marL="0" indent="0" algn="l" defTabSz="742965" rtl="0" eaLnBrk="1" latinLnBrk="0" hangingPunct="1">
              <a:lnSpc>
                <a:spcPct val="100000"/>
              </a:lnSpc>
              <a:spcBef>
                <a:spcPts val="0"/>
              </a:spcBef>
              <a:spcAft>
                <a:spcPts val="975"/>
              </a:spcAft>
              <a:buFont typeface="Arial" panose="020B0604020202020204" pitchFamily="34" charset="0"/>
              <a:buNone/>
              <a:defRPr lang="fr-FR" sz="1463" kern="1200">
                <a:solidFill>
                  <a:schemeClr val="tx1">
                    <a:lumMod val="75000"/>
                    <a:lumOff val="25000"/>
                  </a:schemeClr>
                </a:solidFill>
                <a:latin typeface="+mn-lt"/>
                <a:ea typeface="+mn-ea"/>
                <a:cs typeface="+mn-cs"/>
              </a:defRPr>
            </a:lvl1pPr>
            <a:lvl2pPr marL="274896"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2pPr>
            <a:lvl3pPr marL="646380"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3pPr>
            <a:lvl4pPr marL="1017862"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4pPr>
            <a:lvl5pPr marL="1389344"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5pPr>
            <a:lvl6pPr marL="2043153"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6pPr>
            <a:lvl7pPr marL="2414635"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7pPr>
            <a:lvl8pPr marL="2786119"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8pPr>
            <a:lvl9pPr marL="3157601"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9pPr>
          </a:lstStyle>
          <a:p>
            <a:pPr algn="just" eaLnBrk="0" fontAlgn="base" hangingPunct="0">
              <a:spcBef>
                <a:spcPct val="0"/>
              </a:spcBef>
              <a:spcAft>
                <a:spcPct val="0"/>
              </a:spcAft>
            </a:pPr>
            <a:r>
              <a:rPr lang="fr-FR" sz="1600" u="sng" noProof="1">
                <a:solidFill>
                  <a:schemeClr val="tx1"/>
                </a:solidFill>
                <a:latin typeface="Montserrat" pitchFamily="2" charset="0"/>
              </a:rPr>
              <a:t>Éléments de réponse : </a:t>
            </a:r>
          </a:p>
          <a:p>
            <a:pPr algn="just" eaLnBrk="0" fontAlgn="base" hangingPunct="0">
              <a:spcBef>
                <a:spcPct val="0"/>
              </a:spcBef>
              <a:spcAft>
                <a:spcPct val="0"/>
              </a:spcAft>
            </a:pPr>
            <a:endParaRPr lang="fr-FR" sz="1600" u="sng" noProof="1">
              <a:solidFill>
                <a:schemeClr val="tx1"/>
              </a:solidFill>
              <a:latin typeface="Montserrat" pitchFamily="2" charset="0"/>
            </a:endParaRPr>
          </a:p>
          <a:p>
            <a:pPr marL="560646" lvl="1" indent="-285750" algn="just" eaLnBrk="0" fontAlgn="base" hangingPunct="0">
              <a:spcBef>
                <a:spcPct val="0"/>
              </a:spcBef>
              <a:spcAft>
                <a:spcPct val="0"/>
              </a:spcAft>
              <a:buFont typeface="Wingdings" panose="05000000000000000000" pitchFamily="2" charset="2"/>
              <a:buChar char="Ø"/>
            </a:pPr>
            <a:r>
              <a:rPr lang="fr-FR" sz="1600" noProof="1">
                <a:solidFill>
                  <a:schemeClr val="tx1"/>
                </a:solidFill>
                <a:latin typeface="Montserrat" pitchFamily="2" charset="0"/>
              </a:rPr>
              <a:t>Constat du bénéfice pédagogique (atteinte des objectifs de la page précédente)</a:t>
            </a:r>
          </a:p>
          <a:p>
            <a:pPr marL="285750" indent="-285750" algn="just" eaLnBrk="0" fontAlgn="base" hangingPunct="0">
              <a:spcBef>
                <a:spcPct val="0"/>
              </a:spcBef>
              <a:spcAft>
                <a:spcPct val="0"/>
              </a:spcAft>
              <a:buFont typeface="Wingdings" panose="05000000000000000000" pitchFamily="2" charset="2"/>
              <a:buChar char="Ø"/>
            </a:pPr>
            <a:endParaRPr lang="fr-FR" sz="1600" noProof="1">
              <a:solidFill>
                <a:schemeClr val="tx1"/>
              </a:solidFill>
              <a:latin typeface="Montserrat" pitchFamily="2" charset="0"/>
            </a:endParaRPr>
          </a:p>
          <a:p>
            <a:pPr marL="560646" lvl="1" indent="-285750" algn="just" eaLnBrk="0" fontAlgn="base" hangingPunct="0">
              <a:spcBef>
                <a:spcPct val="0"/>
              </a:spcBef>
              <a:spcAft>
                <a:spcPct val="0"/>
              </a:spcAft>
              <a:buFont typeface="Wingdings" panose="05000000000000000000" pitchFamily="2" charset="2"/>
              <a:buChar char="Ø"/>
            </a:pPr>
            <a:r>
              <a:rPr lang="fr-FR" sz="1600" noProof="1">
                <a:solidFill>
                  <a:schemeClr val="tx1"/>
                </a:solidFill>
                <a:latin typeface="Montserrat" pitchFamily="2" charset="0"/>
              </a:rPr>
              <a:t>Renouvellement des méthodes pédagogiques (et parfois recherche d’allègement côté enseignant)</a:t>
            </a:r>
          </a:p>
          <a:p>
            <a:pPr marL="285750" indent="-285750" algn="just" eaLnBrk="0" fontAlgn="base" hangingPunct="0">
              <a:spcBef>
                <a:spcPct val="0"/>
              </a:spcBef>
              <a:spcAft>
                <a:spcPct val="0"/>
              </a:spcAft>
              <a:buFont typeface="Wingdings" panose="05000000000000000000" pitchFamily="2" charset="2"/>
              <a:buChar char="Ø"/>
            </a:pPr>
            <a:endParaRPr lang="fr-FR" sz="1600" noProof="1">
              <a:solidFill>
                <a:schemeClr val="tx1"/>
              </a:solidFill>
              <a:latin typeface="Montserrat" pitchFamily="2" charset="0"/>
            </a:endParaRPr>
          </a:p>
          <a:p>
            <a:pPr marL="560646" lvl="1" indent="-285750" algn="just" eaLnBrk="0" fontAlgn="base" hangingPunct="0">
              <a:spcBef>
                <a:spcPct val="0"/>
              </a:spcBef>
              <a:spcAft>
                <a:spcPct val="0"/>
              </a:spcAft>
              <a:buFont typeface="Wingdings" panose="05000000000000000000" pitchFamily="2" charset="2"/>
              <a:buChar char="Ø"/>
            </a:pPr>
            <a:r>
              <a:rPr lang="fr-FR" sz="1600" noProof="1">
                <a:solidFill>
                  <a:schemeClr val="tx1"/>
                </a:solidFill>
                <a:latin typeface="Montserrat" pitchFamily="2" charset="0"/>
              </a:rPr>
              <a:t>Essor du numérique, contexte favorable pour s’organiser et coopérer ?</a:t>
            </a:r>
          </a:p>
          <a:p>
            <a:pPr marL="285750" indent="-285750" algn="just" eaLnBrk="0" fontAlgn="base" hangingPunct="0">
              <a:spcBef>
                <a:spcPct val="0"/>
              </a:spcBef>
              <a:spcAft>
                <a:spcPct val="0"/>
              </a:spcAft>
              <a:buFont typeface="Wingdings" panose="05000000000000000000" pitchFamily="2" charset="2"/>
              <a:buChar char="Ø"/>
            </a:pPr>
            <a:endParaRPr lang="fr-FR" sz="1600" noProof="1">
              <a:solidFill>
                <a:schemeClr val="tx1"/>
              </a:solidFill>
              <a:latin typeface="Montserrat" pitchFamily="2" charset="0"/>
            </a:endParaRPr>
          </a:p>
          <a:p>
            <a:pPr marL="560646" lvl="1" indent="-285750" algn="just" eaLnBrk="0" fontAlgn="base" hangingPunct="0">
              <a:spcBef>
                <a:spcPct val="0"/>
              </a:spcBef>
              <a:spcAft>
                <a:spcPct val="0"/>
              </a:spcAft>
              <a:buFont typeface="Wingdings" panose="05000000000000000000" pitchFamily="2" charset="2"/>
              <a:buChar char="Ø"/>
            </a:pPr>
            <a:r>
              <a:rPr lang="fr-FR" sz="1600" noProof="1">
                <a:solidFill>
                  <a:schemeClr val="tx1"/>
                </a:solidFill>
                <a:latin typeface="Montserrat" pitchFamily="2" charset="0"/>
              </a:rPr>
              <a:t>Réponse aux attentes du monde professionnel</a:t>
            </a:r>
          </a:p>
          <a:p>
            <a:pPr marL="285750" indent="-285750" algn="just" eaLnBrk="0" fontAlgn="base" hangingPunct="0">
              <a:spcBef>
                <a:spcPct val="0"/>
              </a:spcBef>
              <a:spcAft>
                <a:spcPct val="0"/>
              </a:spcAft>
              <a:buFont typeface="Wingdings" panose="05000000000000000000" pitchFamily="2" charset="2"/>
              <a:buChar char="Ø"/>
            </a:pPr>
            <a:endParaRPr lang="fr-FR" sz="1600" noProof="1">
              <a:solidFill>
                <a:schemeClr val="tx1"/>
              </a:solidFill>
              <a:latin typeface="Montserrat" pitchFamily="2" charset="0"/>
            </a:endParaRPr>
          </a:p>
          <a:p>
            <a:pPr marL="560646" lvl="1" indent="-285750" algn="just" eaLnBrk="0" fontAlgn="base" hangingPunct="0">
              <a:spcBef>
                <a:spcPct val="0"/>
              </a:spcBef>
              <a:spcAft>
                <a:spcPct val="0"/>
              </a:spcAft>
              <a:buFont typeface="Wingdings" panose="05000000000000000000" pitchFamily="2" charset="2"/>
              <a:buChar char="Ø"/>
            </a:pPr>
            <a:r>
              <a:rPr lang="fr-FR" sz="1600" noProof="1">
                <a:solidFill>
                  <a:schemeClr val="tx1"/>
                </a:solidFill>
                <a:latin typeface="Montserrat" pitchFamily="2" charset="0"/>
              </a:rPr>
              <a:t>Diffusion de l’innovation selon Rogers (voir page suivante) : on suit la voie ouverte par les pionniers</a:t>
            </a:r>
          </a:p>
        </p:txBody>
      </p:sp>
    </p:spTree>
    <p:extLst>
      <p:ext uri="{BB962C8B-B14F-4D97-AF65-F5344CB8AC3E}">
        <p14:creationId xmlns:p14="http://schemas.microsoft.com/office/powerpoint/2010/main" val="5026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3"/>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8788D28-2839-1C7A-7945-5C76DD989005}"/>
              </a:ext>
            </a:extLst>
          </p:cNvPr>
          <p:cNvSpPr>
            <a:spLocks noGrp="1"/>
          </p:cNvSpPr>
          <p:nvPr>
            <p:ph type="title"/>
          </p:nvPr>
        </p:nvSpPr>
        <p:spPr/>
        <p:txBody>
          <a:bodyPr/>
          <a:lstStyle/>
          <a:p>
            <a:r>
              <a:rPr lang="fr-FR" sz="2400" dirty="0"/>
              <a:t>Courbe de diffusion de l’innovation de </a:t>
            </a:r>
            <a:r>
              <a:rPr lang="fr-FR" sz="2400" dirty="0" err="1"/>
              <a:t>rogers</a:t>
            </a:r>
            <a:endParaRPr lang="fr-FR" sz="2400" dirty="0"/>
          </a:p>
        </p:txBody>
      </p:sp>
      <p:sp>
        <p:nvSpPr>
          <p:cNvPr id="5" name="Espace réservé du numéro de diapositive 4">
            <a:extLst>
              <a:ext uri="{FF2B5EF4-FFF2-40B4-BE49-F238E27FC236}">
                <a16:creationId xmlns:a16="http://schemas.microsoft.com/office/drawing/2014/main" id="{FBD84C5A-21A6-0FA6-7BCF-6C56A5C0D83F}"/>
              </a:ext>
            </a:extLst>
          </p:cNvPr>
          <p:cNvSpPr>
            <a:spLocks noGrp="1"/>
          </p:cNvSpPr>
          <p:nvPr>
            <p:ph type="sldNum" sz="quarter" idx="4"/>
          </p:nvPr>
        </p:nvSpPr>
        <p:spPr/>
        <p:txBody>
          <a:bodyPr/>
          <a:lstStyle/>
          <a:p>
            <a:pPr rtl="0"/>
            <a:fld id="{48F63A3B-78C7-47BE-AE5E-E10140E04643}" type="slidenum">
              <a:rPr lang="fr-FR" smtClean="0"/>
              <a:pPr rtl="0"/>
              <a:t>17</a:t>
            </a:fld>
            <a:endParaRPr lang="fr-FR" dirty="0"/>
          </a:p>
        </p:txBody>
      </p:sp>
      <p:sp>
        <p:nvSpPr>
          <p:cNvPr id="6" name="Freeform 8">
            <a:extLst>
              <a:ext uri="{FF2B5EF4-FFF2-40B4-BE49-F238E27FC236}">
                <a16:creationId xmlns:a16="http://schemas.microsoft.com/office/drawing/2014/main" id="{9EC2E360-7ED4-D9F4-A287-03EEAFB08613}"/>
              </a:ext>
            </a:extLst>
          </p:cNvPr>
          <p:cNvSpPr/>
          <p:nvPr/>
        </p:nvSpPr>
        <p:spPr>
          <a:xfrm>
            <a:off x="254670" y="1655019"/>
            <a:ext cx="9396659" cy="3196236"/>
          </a:xfrm>
          <a:custGeom>
            <a:avLst/>
            <a:gdLst/>
            <a:ahLst/>
            <a:cxnLst/>
            <a:rect l="l" t="t" r="r" b="b"/>
            <a:pathLst>
              <a:path w="15894081" h="5406308">
                <a:moveTo>
                  <a:pt x="0" y="0"/>
                </a:moveTo>
                <a:lnTo>
                  <a:pt x="15894081" y="0"/>
                </a:lnTo>
                <a:lnTo>
                  <a:pt x="15894081" y="5406308"/>
                </a:lnTo>
                <a:lnTo>
                  <a:pt x="0" y="5406308"/>
                </a:lnTo>
                <a:lnTo>
                  <a:pt x="0" y="0"/>
                </a:lnTo>
                <a:close/>
              </a:path>
            </a:pathLst>
          </a:custGeom>
          <a:blipFill>
            <a:blip r:embed="rId2"/>
            <a:stretch>
              <a:fillRect/>
            </a:stretch>
          </a:blipFill>
        </p:spPr>
        <p:txBody>
          <a:bodyPr/>
          <a:lstStyle/>
          <a:p>
            <a:endParaRPr lang="fr-FR" noProof="1"/>
          </a:p>
        </p:txBody>
      </p:sp>
    </p:spTree>
    <p:extLst>
      <p:ext uri="{BB962C8B-B14F-4D97-AF65-F5344CB8AC3E}">
        <p14:creationId xmlns:p14="http://schemas.microsoft.com/office/powerpoint/2010/main" val="3534162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EE755-4C5E-2CEB-2A5A-4D83B0AA68D8}"/>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BE287693-D1ED-20F7-B57D-0DA063ED4EA8}"/>
              </a:ext>
            </a:extLst>
          </p:cNvPr>
          <p:cNvSpPr>
            <a:spLocks noGrp="1"/>
          </p:cNvSpPr>
          <p:nvPr>
            <p:ph type="title"/>
          </p:nvPr>
        </p:nvSpPr>
        <p:spPr>
          <a:xfrm>
            <a:off x="132183" y="475850"/>
            <a:ext cx="9670964" cy="676635"/>
          </a:xfrm>
        </p:spPr>
        <p:txBody>
          <a:bodyPr/>
          <a:lstStyle/>
          <a:p>
            <a:pPr algn="ctr"/>
            <a:r>
              <a:rPr lang="fr-FR" sz="2700" noProof="1">
                <a:latin typeface="Montserrat" pitchFamily="2" charset="0"/>
              </a:rPr>
              <a:t>Représenter la massification</a:t>
            </a:r>
          </a:p>
        </p:txBody>
      </p:sp>
      <p:sp>
        <p:nvSpPr>
          <p:cNvPr id="5" name="Espace réservé du numéro de diapositive 4">
            <a:extLst>
              <a:ext uri="{FF2B5EF4-FFF2-40B4-BE49-F238E27FC236}">
                <a16:creationId xmlns:a16="http://schemas.microsoft.com/office/drawing/2014/main" id="{5DB53013-1662-292F-08D9-271573CA3DCE}"/>
              </a:ext>
            </a:extLst>
          </p:cNvPr>
          <p:cNvSpPr>
            <a:spLocks noGrp="1"/>
          </p:cNvSpPr>
          <p:nvPr>
            <p:ph type="sldNum" sz="quarter" idx="4"/>
          </p:nvPr>
        </p:nvSpPr>
        <p:spPr/>
        <p:txBody>
          <a:bodyPr/>
          <a:lstStyle/>
          <a:p>
            <a:pPr rtl="0"/>
            <a:fld id="{48F63A3B-78C7-47BE-AE5E-E10140E04643}" type="slidenum">
              <a:rPr lang="fr-FR" noProof="1" smtClean="0"/>
              <a:pPr rtl="0"/>
              <a:t>18</a:t>
            </a:fld>
            <a:endParaRPr lang="fr-FR" noProof="1"/>
          </a:p>
        </p:txBody>
      </p:sp>
      <p:sp>
        <p:nvSpPr>
          <p:cNvPr id="7" name="Rectangle 1">
            <a:extLst>
              <a:ext uri="{FF2B5EF4-FFF2-40B4-BE49-F238E27FC236}">
                <a16:creationId xmlns:a16="http://schemas.microsoft.com/office/drawing/2014/main" id="{BE04D571-3BD6-787F-CF38-133660D2EF59}"/>
              </a:ext>
            </a:extLst>
          </p:cNvPr>
          <p:cNvSpPr txBox="1">
            <a:spLocks noChangeArrowheads="1"/>
          </p:cNvSpPr>
          <p:nvPr/>
        </p:nvSpPr>
        <p:spPr bwMode="auto">
          <a:xfrm>
            <a:off x="801949" y="1763150"/>
            <a:ext cx="8533687" cy="352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295" tIns="37148" rIns="74295" bIns="37148" numCol="1" rtlCol="0" anchor="ctr" anchorCtr="0" compatLnSpc="1">
            <a:prstTxWarp prst="textNoShape">
              <a:avLst/>
            </a:prstTxWarp>
            <a:spAutoFit/>
          </a:bodyPr>
          <a:lstStyle>
            <a:defPPr>
              <a:defRPr lang="fr-FR"/>
            </a:defPPr>
            <a:lvl1pPr marL="0" indent="0" algn="l" defTabSz="742965" rtl="0" eaLnBrk="1" latinLnBrk="0" hangingPunct="1">
              <a:lnSpc>
                <a:spcPct val="100000"/>
              </a:lnSpc>
              <a:spcBef>
                <a:spcPts val="0"/>
              </a:spcBef>
              <a:spcAft>
                <a:spcPts val="975"/>
              </a:spcAft>
              <a:buFont typeface="Arial" panose="020B0604020202020204" pitchFamily="34" charset="0"/>
              <a:buNone/>
              <a:defRPr lang="fr-FR" sz="1463" kern="1200">
                <a:solidFill>
                  <a:schemeClr val="tx1">
                    <a:lumMod val="75000"/>
                    <a:lumOff val="25000"/>
                  </a:schemeClr>
                </a:solidFill>
                <a:latin typeface="+mn-lt"/>
                <a:ea typeface="+mn-ea"/>
                <a:cs typeface="+mn-cs"/>
              </a:defRPr>
            </a:lvl1pPr>
            <a:lvl2pPr marL="274896"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2pPr>
            <a:lvl3pPr marL="646380"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3pPr>
            <a:lvl4pPr marL="1017862"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4pPr>
            <a:lvl5pPr marL="1389344"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5pPr>
            <a:lvl6pPr marL="2043153"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6pPr>
            <a:lvl7pPr marL="2414635"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7pPr>
            <a:lvl8pPr marL="2786119"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8pPr>
            <a:lvl9pPr marL="3157601"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9pPr>
          </a:lstStyle>
          <a:p>
            <a:pPr algn="just" eaLnBrk="0" fontAlgn="base" hangingPunct="0">
              <a:spcBef>
                <a:spcPct val="0"/>
              </a:spcBef>
              <a:spcAft>
                <a:spcPct val="0"/>
              </a:spcAft>
            </a:pPr>
            <a:r>
              <a:rPr lang="fr-FR" sz="1800" noProof="1">
                <a:solidFill>
                  <a:schemeClr val="tx1"/>
                </a:solidFill>
                <a:latin typeface="Montserrat" pitchFamily="2" charset="0"/>
              </a:rPr>
              <a:t>Comment graduer l’axe de massification ? </a:t>
            </a:r>
            <a:endParaRPr lang="fr-FR" sz="1800" i="1" noProof="1">
              <a:solidFill>
                <a:schemeClr val="tx1"/>
              </a:solidFill>
              <a:latin typeface="Montserrat" pitchFamily="2" charset="0"/>
            </a:endParaRPr>
          </a:p>
        </p:txBody>
      </p:sp>
      <p:sp>
        <p:nvSpPr>
          <p:cNvPr id="3" name="AutoShape 9">
            <a:extLst>
              <a:ext uri="{FF2B5EF4-FFF2-40B4-BE49-F238E27FC236}">
                <a16:creationId xmlns:a16="http://schemas.microsoft.com/office/drawing/2014/main" id="{079053E0-A85B-9B8A-C6D2-B63E7EC61500}"/>
              </a:ext>
            </a:extLst>
          </p:cNvPr>
          <p:cNvSpPr/>
          <p:nvPr/>
        </p:nvSpPr>
        <p:spPr>
          <a:xfrm>
            <a:off x="1352550" y="3377830"/>
            <a:ext cx="6236188" cy="0"/>
          </a:xfrm>
          <a:prstGeom prst="line">
            <a:avLst/>
          </a:prstGeom>
          <a:ln w="47625" cap="flat">
            <a:solidFill>
              <a:srgbClr val="272727"/>
            </a:solidFill>
            <a:prstDash val="solid"/>
            <a:headEnd type="none" w="sm" len="sm"/>
            <a:tailEnd type="arrow" w="med" len="sm"/>
          </a:ln>
        </p:spPr>
        <p:txBody>
          <a:bodyPr/>
          <a:lstStyle/>
          <a:p>
            <a:endParaRPr lang="fr-FR" noProof="1"/>
          </a:p>
        </p:txBody>
      </p:sp>
      <p:sp>
        <p:nvSpPr>
          <p:cNvPr id="6" name="ZoneTexte 5">
            <a:extLst>
              <a:ext uri="{FF2B5EF4-FFF2-40B4-BE49-F238E27FC236}">
                <a16:creationId xmlns:a16="http://schemas.microsoft.com/office/drawing/2014/main" id="{965FC173-3433-37B3-79BF-42555B05B6E5}"/>
              </a:ext>
            </a:extLst>
          </p:cNvPr>
          <p:cNvSpPr txBox="1"/>
          <p:nvPr/>
        </p:nvSpPr>
        <p:spPr>
          <a:xfrm>
            <a:off x="7749383" y="3187517"/>
            <a:ext cx="1608133" cy="369332"/>
          </a:xfrm>
          <a:prstGeom prst="rect">
            <a:avLst/>
          </a:prstGeom>
          <a:noFill/>
        </p:spPr>
        <p:txBody>
          <a:bodyPr wrap="none" rtlCol="0">
            <a:spAutoFit/>
          </a:bodyPr>
          <a:lstStyle/>
          <a:p>
            <a:r>
              <a:rPr lang="fr-FR" dirty="0"/>
              <a:t>Quelle unité ?</a:t>
            </a:r>
          </a:p>
        </p:txBody>
      </p:sp>
      <p:cxnSp>
        <p:nvCxnSpPr>
          <p:cNvPr id="10" name="Connecteur droit 9">
            <a:extLst>
              <a:ext uri="{FF2B5EF4-FFF2-40B4-BE49-F238E27FC236}">
                <a16:creationId xmlns:a16="http://schemas.microsoft.com/office/drawing/2014/main" id="{5561FBBD-8B74-7CF6-597A-92D5AF4783E1}"/>
              </a:ext>
            </a:extLst>
          </p:cNvPr>
          <p:cNvCxnSpPr>
            <a:cxnSpLocks/>
          </p:cNvCxnSpPr>
          <p:nvPr/>
        </p:nvCxnSpPr>
        <p:spPr>
          <a:xfrm flipV="1">
            <a:off x="2667000" y="3079658"/>
            <a:ext cx="0" cy="585049"/>
          </a:xfrm>
          <a:prstGeom prst="line">
            <a:avLst/>
          </a:prstGeom>
          <a:ln w="444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1D1BDE03-2420-504B-6930-91E03F8C35E8}"/>
              </a:ext>
            </a:extLst>
          </p:cNvPr>
          <p:cNvCxnSpPr>
            <a:cxnSpLocks/>
          </p:cNvCxnSpPr>
          <p:nvPr/>
        </p:nvCxnSpPr>
        <p:spPr>
          <a:xfrm flipV="1">
            <a:off x="3390900" y="3079658"/>
            <a:ext cx="0" cy="585049"/>
          </a:xfrm>
          <a:prstGeom prst="line">
            <a:avLst/>
          </a:prstGeom>
          <a:ln w="444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8D0ABAEF-BBD0-F866-3355-18600C5B6764}"/>
              </a:ext>
            </a:extLst>
          </p:cNvPr>
          <p:cNvCxnSpPr>
            <a:cxnSpLocks/>
          </p:cNvCxnSpPr>
          <p:nvPr/>
        </p:nvCxnSpPr>
        <p:spPr>
          <a:xfrm flipV="1">
            <a:off x="4114800" y="3079658"/>
            <a:ext cx="0" cy="585049"/>
          </a:xfrm>
          <a:prstGeom prst="line">
            <a:avLst/>
          </a:prstGeom>
          <a:ln w="444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0745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Image 51">
            <a:extLst>
              <a:ext uri="{FF2B5EF4-FFF2-40B4-BE49-F238E27FC236}">
                <a16:creationId xmlns:a16="http://schemas.microsoft.com/office/drawing/2014/main" id="{AF84CA93-928B-4132-B682-637C6FE04E46}"/>
              </a:ext>
            </a:extLst>
          </p:cNvPr>
          <p:cNvPicPr>
            <a:picLocks noChangeAspect="1"/>
          </p:cNvPicPr>
          <p:nvPr/>
        </p:nvPicPr>
        <p:blipFill>
          <a:blip r:embed="rId3"/>
          <a:stretch>
            <a:fillRect/>
          </a:stretch>
        </p:blipFill>
        <p:spPr>
          <a:xfrm>
            <a:off x="-825826" y="-88112"/>
            <a:ext cx="11557652" cy="6710082"/>
          </a:xfrm>
          <a:prstGeom prst="rect">
            <a:avLst/>
          </a:prstGeom>
        </p:spPr>
      </p:pic>
      <p:pic>
        <p:nvPicPr>
          <p:cNvPr id="29" name="Image 28">
            <a:extLst>
              <a:ext uri="{FF2B5EF4-FFF2-40B4-BE49-F238E27FC236}">
                <a16:creationId xmlns:a16="http://schemas.microsoft.com/office/drawing/2014/main" id="{6B18B618-4126-4691-9C14-2505919BA160}"/>
              </a:ext>
            </a:extLst>
          </p:cNvPr>
          <p:cNvPicPr>
            <a:picLocks noChangeAspect="1"/>
          </p:cNvPicPr>
          <p:nvPr/>
        </p:nvPicPr>
        <p:blipFill rotWithShape="1">
          <a:blip r:embed="rId4"/>
          <a:srcRect r="13714"/>
          <a:stretch/>
        </p:blipFill>
        <p:spPr>
          <a:xfrm>
            <a:off x="4263044" y="3071720"/>
            <a:ext cx="9278634" cy="3292985"/>
          </a:xfrm>
          <a:prstGeom prst="rect">
            <a:avLst/>
          </a:prstGeom>
        </p:spPr>
      </p:pic>
      <p:pic>
        <p:nvPicPr>
          <p:cNvPr id="28" name="Image 27">
            <a:extLst>
              <a:ext uri="{FF2B5EF4-FFF2-40B4-BE49-F238E27FC236}">
                <a16:creationId xmlns:a16="http://schemas.microsoft.com/office/drawing/2014/main" id="{D3150E52-D7B0-401D-AA24-153C5D988E78}"/>
              </a:ext>
            </a:extLst>
          </p:cNvPr>
          <p:cNvPicPr>
            <a:picLocks noChangeAspect="1"/>
          </p:cNvPicPr>
          <p:nvPr/>
        </p:nvPicPr>
        <p:blipFill rotWithShape="1">
          <a:blip r:embed="rId4"/>
          <a:srcRect r="13714"/>
          <a:stretch/>
        </p:blipFill>
        <p:spPr>
          <a:xfrm>
            <a:off x="-900927" y="2633417"/>
            <a:ext cx="9278634" cy="3292985"/>
          </a:xfrm>
          <a:prstGeom prst="rect">
            <a:avLst/>
          </a:prstGeom>
        </p:spPr>
      </p:pic>
      <p:pic>
        <p:nvPicPr>
          <p:cNvPr id="75" name="Image 74">
            <a:extLst>
              <a:ext uri="{FF2B5EF4-FFF2-40B4-BE49-F238E27FC236}">
                <a16:creationId xmlns:a16="http://schemas.microsoft.com/office/drawing/2014/main" id="{B9FC07B9-8F19-4E75-A651-807506B47EEE}"/>
              </a:ext>
            </a:extLst>
          </p:cNvPr>
          <p:cNvPicPr>
            <a:picLocks noChangeAspect="1"/>
          </p:cNvPicPr>
          <p:nvPr/>
        </p:nvPicPr>
        <p:blipFill>
          <a:blip r:embed="rId5"/>
          <a:stretch>
            <a:fillRect/>
          </a:stretch>
        </p:blipFill>
        <p:spPr>
          <a:xfrm flipH="1">
            <a:off x="54993" y="1693637"/>
            <a:ext cx="2021116" cy="1573292"/>
          </a:xfrm>
          <a:prstGeom prst="rect">
            <a:avLst/>
          </a:prstGeom>
        </p:spPr>
      </p:pic>
      <p:sp>
        <p:nvSpPr>
          <p:cNvPr id="76" name="Rectangle 75">
            <a:extLst>
              <a:ext uri="{FF2B5EF4-FFF2-40B4-BE49-F238E27FC236}">
                <a16:creationId xmlns:a16="http://schemas.microsoft.com/office/drawing/2014/main" id="{EB3021A5-0897-4B09-9891-42C12BD70A37}"/>
              </a:ext>
            </a:extLst>
          </p:cNvPr>
          <p:cNvSpPr/>
          <p:nvPr/>
        </p:nvSpPr>
        <p:spPr>
          <a:xfrm>
            <a:off x="148396" y="1807669"/>
            <a:ext cx="1818667" cy="918715"/>
          </a:xfrm>
          <a:prstGeom prst="rect">
            <a:avLst/>
          </a:prstGeom>
          <a:solidFill>
            <a:srgbClr val="95ADF5"/>
          </a:solidFill>
          <a:ln>
            <a:solidFill>
              <a:srgbClr val="95AD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noProof="1"/>
          </a:p>
        </p:txBody>
      </p:sp>
      <p:sp>
        <p:nvSpPr>
          <p:cNvPr id="5" name="Espace réservé du numéro de diapositive 4">
            <a:extLst>
              <a:ext uri="{FF2B5EF4-FFF2-40B4-BE49-F238E27FC236}">
                <a16:creationId xmlns:a16="http://schemas.microsoft.com/office/drawing/2014/main" id="{3F08FD77-1FB2-46CE-9971-DB90D2B608C8}"/>
              </a:ext>
            </a:extLst>
          </p:cNvPr>
          <p:cNvSpPr>
            <a:spLocks noGrp="1"/>
          </p:cNvSpPr>
          <p:nvPr>
            <p:ph type="sldNum" sz="quarter" idx="4"/>
          </p:nvPr>
        </p:nvSpPr>
        <p:spPr>
          <a:xfrm>
            <a:off x="132182" y="6364705"/>
            <a:ext cx="404075" cy="249745"/>
          </a:xfrm>
        </p:spPr>
        <p:txBody>
          <a:bodyPr/>
          <a:lstStyle/>
          <a:p>
            <a:pPr rtl="0"/>
            <a:fld id="{48F63A3B-78C7-47BE-AE5E-E10140E04643}" type="slidenum">
              <a:rPr lang="fr-FR" noProof="1" smtClean="0"/>
              <a:pPr rtl="0"/>
              <a:t>1</a:t>
            </a:fld>
            <a:endParaRPr lang="fr-FR" noProof="1"/>
          </a:p>
        </p:txBody>
      </p:sp>
      <p:pic>
        <p:nvPicPr>
          <p:cNvPr id="55" name="Image 54">
            <a:extLst>
              <a:ext uri="{FF2B5EF4-FFF2-40B4-BE49-F238E27FC236}">
                <a16:creationId xmlns:a16="http://schemas.microsoft.com/office/drawing/2014/main" id="{AF791F3A-1906-49B4-AB28-73428A27E746}"/>
              </a:ext>
            </a:extLst>
          </p:cNvPr>
          <p:cNvPicPr>
            <a:picLocks noChangeAspect="1"/>
          </p:cNvPicPr>
          <p:nvPr/>
        </p:nvPicPr>
        <p:blipFill>
          <a:blip r:embed="rId6"/>
          <a:stretch>
            <a:fillRect/>
          </a:stretch>
        </p:blipFill>
        <p:spPr>
          <a:xfrm flipV="1">
            <a:off x="-178142" y="6273188"/>
            <a:ext cx="10238617" cy="120987"/>
          </a:xfrm>
          <a:prstGeom prst="rect">
            <a:avLst/>
          </a:prstGeom>
        </p:spPr>
      </p:pic>
      <p:pic>
        <p:nvPicPr>
          <p:cNvPr id="53" name="Image 52">
            <a:extLst>
              <a:ext uri="{FF2B5EF4-FFF2-40B4-BE49-F238E27FC236}">
                <a16:creationId xmlns:a16="http://schemas.microsoft.com/office/drawing/2014/main" id="{099DCE22-ED18-4D48-9864-0DC36208DF02}"/>
              </a:ext>
            </a:extLst>
          </p:cNvPr>
          <p:cNvPicPr>
            <a:picLocks noChangeAspect="1"/>
          </p:cNvPicPr>
          <p:nvPr/>
        </p:nvPicPr>
        <p:blipFill>
          <a:blip r:embed="rId7"/>
          <a:srcRect/>
          <a:stretch/>
        </p:blipFill>
        <p:spPr>
          <a:xfrm flipH="1">
            <a:off x="7135931" y="3793260"/>
            <a:ext cx="2290145" cy="2526391"/>
          </a:xfrm>
          <a:prstGeom prst="rect">
            <a:avLst/>
          </a:prstGeom>
        </p:spPr>
      </p:pic>
      <p:pic>
        <p:nvPicPr>
          <p:cNvPr id="54" name="Image 53">
            <a:extLst>
              <a:ext uri="{FF2B5EF4-FFF2-40B4-BE49-F238E27FC236}">
                <a16:creationId xmlns:a16="http://schemas.microsoft.com/office/drawing/2014/main" id="{AB861AD8-422A-4F41-93EC-BCBBAA832244}"/>
              </a:ext>
            </a:extLst>
          </p:cNvPr>
          <p:cNvPicPr>
            <a:picLocks noChangeAspect="1"/>
          </p:cNvPicPr>
          <p:nvPr/>
        </p:nvPicPr>
        <p:blipFill>
          <a:blip r:embed="rId8"/>
          <a:stretch>
            <a:fillRect/>
          </a:stretch>
        </p:blipFill>
        <p:spPr>
          <a:xfrm>
            <a:off x="9135224" y="5012364"/>
            <a:ext cx="770393" cy="1321682"/>
          </a:xfrm>
          <a:prstGeom prst="rect">
            <a:avLst/>
          </a:prstGeom>
        </p:spPr>
      </p:pic>
      <p:sp>
        <p:nvSpPr>
          <p:cNvPr id="56" name="Ellipse 55">
            <a:extLst>
              <a:ext uri="{FF2B5EF4-FFF2-40B4-BE49-F238E27FC236}">
                <a16:creationId xmlns:a16="http://schemas.microsoft.com/office/drawing/2014/main" id="{729010B8-C36C-483D-98FA-68D606A2F09E}"/>
              </a:ext>
            </a:extLst>
          </p:cNvPr>
          <p:cNvSpPr/>
          <p:nvPr/>
        </p:nvSpPr>
        <p:spPr>
          <a:xfrm>
            <a:off x="6358910" y="2376152"/>
            <a:ext cx="1835220" cy="1537197"/>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1" noProof="1"/>
              <a:t> </a:t>
            </a:r>
          </a:p>
        </p:txBody>
      </p:sp>
      <p:sp>
        <p:nvSpPr>
          <p:cNvPr id="57" name="ZoneTexte 56">
            <a:extLst>
              <a:ext uri="{FF2B5EF4-FFF2-40B4-BE49-F238E27FC236}">
                <a16:creationId xmlns:a16="http://schemas.microsoft.com/office/drawing/2014/main" id="{26DDCABD-F210-4E52-9327-8563479458FD}"/>
              </a:ext>
            </a:extLst>
          </p:cNvPr>
          <p:cNvSpPr txBox="1"/>
          <p:nvPr/>
        </p:nvSpPr>
        <p:spPr>
          <a:xfrm>
            <a:off x="6418092" y="2737246"/>
            <a:ext cx="1709578" cy="938719"/>
          </a:xfrm>
          <a:prstGeom prst="rect">
            <a:avLst/>
          </a:prstGeom>
          <a:noFill/>
        </p:spPr>
        <p:txBody>
          <a:bodyPr wrap="square" rtlCol="0">
            <a:spAutoFit/>
          </a:bodyPr>
          <a:lstStyle/>
          <a:p>
            <a:pPr algn="ctr"/>
            <a:r>
              <a:rPr lang="fr-FR" sz="1100" i="1" noProof="1">
                <a:solidFill>
                  <a:schemeClr val="bg1"/>
                </a:solidFill>
                <a:latin typeface="Montserrat" pitchFamily="2" charset="0"/>
              </a:rPr>
              <a:t>Tiens ! Ça ressemble fortement à un phénomène de contre-productivité ...​</a:t>
            </a:r>
          </a:p>
          <a:p>
            <a:endParaRPr lang="fr-FR" sz="1100" noProof="1">
              <a:solidFill>
                <a:schemeClr val="bg1"/>
              </a:solidFill>
              <a:latin typeface="Montserrat" pitchFamily="2" charset="0"/>
            </a:endParaRPr>
          </a:p>
        </p:txBody>
      </p:sp>
      <p:sp>
        <p:nvSpPr>
          <p:cNvPr id="58" name="Ellipse 57">
            <a:extLst>
              <a:ext uri="{FF2B5EF4-FFF2-40B4-BE49-F238E27FC236}">
                <a16:creationId xmlns:a16="http://schemas.microsoft.com/office/drawing/2014/main" id="{F01C4DBA-6BCE-41C1-BEC1-B70CC5997417}"/>
              </a:ext>
            </a:extLst>
          </p:cNvPr>
          <p:cNvSpPr/>
          <p:nvPr/>
        </p:nvSpPr>
        <p:spPr>
          <a:xfrm>
            <a:off x="7797337" y="3745433"/>
            <a:ext cx="396793" cy="335831"/>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1" noProof="1"/>
              <a:t> </a:t>
            </a:r>
          </a:p>
        </p:txBody>
      </p:sp>
      <p:pic>
        <p:nvPicPr>
          <p:cNvPr id="59" name="Image 58">
            <a:extLst>
              <a:ext uri="{FF2B5EF4-FFF2-40B4-BE49-F238E27FC236}">
                <a16:creationId xmlns:a16="http://schemas.microsoft.com/office/drawing/2014/main" id="{C74E93DF-868F-4629-BF22-94AC749D7D1D}"/>
              </a:ext>
            </a:extLst>
          </p:cNvPr>
          <p:cNvPicPr>
            <a:picLocks noChangeAspect="1"/>
          </p:cNvPicPr>
          <p:nvPr/>
        </p:nvPicPr>
        <p:blipFill>
          <a:blip r:embed="rId9"/>
          <a:stretch>
            <a:fillRect/>
          </a:stretch>
        </p:blipFill>
        <p:spPr>
          <a:xfrm>
            <a:off x="2861999" y="3723303"/>
            <a:ext cx="1549365" cy="2596348"/>
          </a:xfrm>
          <a:prstGeom prst="rect">
            <a:avLst/>
          </a:prstGeom>
        </p:spPr>
      </p:pic>
      <p:pic>
        <p:nvPicPr>
          <p:cNvPr id="60" name="Image 59">
            <a:extLst>
              <a:ext uri="{FF2B5EF4-FFF2-40B4-BE49-F238E27FC236}">
                <a16:creationId xmlns:a16="http://schemas.microsoft.com/office/drawing/2014/main" id="{441CC675-93BD-4F24-8CF0-A39CFC6F8C0B}"/>
              </a:ext>
            </a:extLst>
          </p:cNvPr>
          <p:cNvPicPr>
            <a:picLocks noChangeAspect="1"/>
          </p:cNvPicPr>
          <p:nvPr/>
        </p:nvPicPr>
        <p:blipFill>
          <a:blip r:embed="rId10"/>
          <a:stretch>
            <a:fillRect/>
          </a:stretch>
        </p:blipFill>
        <p:spPr>
          <a:xfrm flipH="1">
            <a:off x="1400194" y="3004968"/>
            <a:ext cx="1007931" cy="3329078"/>
          </a:xfrm>
          <a:prstGeom prst="rect">
            <a:avLst/>
          </a:prstGeom>
        </p:spPr>
      </p:pic>
      <p:pic>
        <p:nvPicPr>
          <p:cNvPr id="61" name="Image 60">
            <a:extLst>
              <a:ext uri="{FF2B5EF4-FFF2-40B4-BE49-F238E27FC236}">
                <a16:creationId xmlns:a16="http://schemas.microsoft.com/office/drawing/2014/main" id="{FFF531DA-E3D2-4A17-AB48-3894DC6310A8}"/>
              </a:ext>
            </a:extLst>
          </p:cNvPr>
          <p:cNvPicPr>
            <a:picLocks noChangeAspect="1"/>
          </p:cNvPicPr>
          <p:nvPr/>
        </p:nvPicPr>
        <p:blipFill>
          <a:blip r:embed="rId11"/>
          <a:stretch>
            <a:fillRect/>
          </a:stretch>
        </p:blipFill>
        <p:spPr>
          <a:xfrm>
            <a:off x="4193045" y="5507732"/>
            <a:ext cx="666081" cy="782187"/>
          </a:xfrm>
          <a:prstGeom prst="rect">
            <a:avLst/>
          </a:prstGeom>
        </p:spPr>
      </p:pic>
      <p:pic>
        <p:nvPicPr>
          <p:cNvPr id="62" name="Image 61">
            <a:extLst>
              <a:ext uri="{FF2B5EF4-FFF2-40B4-BE49-F238E27FC236}">
                <a16:creationId xmlns:a16="http://schemas.microsoft.com/office/drawing/2014/main" id="{0140DF73-EE87-45FE-845D-05314DE7A17B}"/>
              </a:ext>
            </a:extLst>
          </p:cNvPr>
          <p:cNvPicPr>
            <a:picLocks noChangeAspect="1"/>
          </p:cNvPicPr>
          <p:nvPr/>
        </p:nvPicPr>
        <p:blipFill>
          <a:blip r:embed="rId12"/>
          <a:stretch>
            <a:fillRect/>
          </a:stretch>
        </p:blipFill>
        <p:spPr>
          <a:xfrm flipH="1">
            <a:off x="2181426" y="2578918"/>
            <a:ext cx="517298" cy="517298"/>
          </a:xfrm>
          <a:prstGeom prst="rect">
            <a:avLst/>
          </a:prstGeom>
        </p:spPr>
      </p:pic>
      <p:pic>
        <p:nvPicPr>
          <p:cNvPr id="63" name="Image 62">
            <a:extLst>
              <a:ext uri="{FF2B5EF4-FFF2-40B4-BE49-F238E27FC236}">
                <a16:creationId xmlns:a16="http://schemas.microsoft.com/office/drawing/2014/main" id="{4D2DFF67-62AC-4465-8342-131EFFC1F401}"/>
              </a:ext>
            </a:extLst>
          </p:cNvPr>
          <p:cNvPicPr>
            <a:picLocks noChangeAspect="1"/>
          </p:cNvPicPr>
          <p:nvPr/>
        </p:nvPicPr>
        <p:blipFill>
          <a:blip r:embed="rId13"/>
          <a:stretch>
            <a:fillRect/>
          </a:stretch>
        </p:blipFill>
        <p:spPr>
          <a:xfrm flipH="1">
            <a:off x="3909914" y="2300866"/>
            <a:ext cx="2016514" cy="1667582"/>
          </a:xfrm>
          <a:prstGeom prst="rect">
            <a:avLst/>
          </a:prstGeom>
        </p:spPr>
      </p:pic>
      <p:sp>
        <p:nvSpPr>
          <p:cNvPr id="65" name="Rectangle 64">
            <a:extLst>
              <a:ext uri="{FF2B5EF4-FFF2-40B4-BE49-F238E27FC236}">
                <a16:creationId xmlns:a16="http://schemas.microsoft.com/office/drawing/2014/main" id="{7F46704B-8231-45E4-BE14-893942C87A1A}"/>
              </a:ext>
            </a:extLst>
          </p:cNvPr>
          <p:cNvSpPr/>
          <p:nvPr/>
        </p:nvSpPr>
        <p:spPr>
          <a:xfrm>
            <a:off x="3986462" y="2439989"/>
            <a:ext cx="1725604" cy="950465"/>
          </a:xfrm>
          <a:prstGeom prst="rect">
            <a:avLst/>
          </a:prstGeom>
          <a:solidFill>
            <a:srgbClr val="E62552"/>
          </a:solidFill>
          <a:ln>
            <a:solidFill>
              <a:srgbClr val="E625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noProof="1"/>
          </a:p>
        </p:txBody>
      </p:sp>
      <p:pic>
        <p:nvPicPr>
          <p:cNvPr id="69" name="Image 68">
            <a:extLst>
              <a:ext uri="{FF2B5EF4-FFF2-40B4-BE49-F238E27FC236}">
                <a16:creationId xmlns:a16="http://schemas.microsoft.com/office/drawing/2014/main" id="{CE2E8DF8-7241-42C7-A43B-10E07CF9260F}"/>
              </a:ext>
            </a:extLst>
          </p:cNvPr>
          <p:cNvPicPr>
            <a:picLocks noChangeAspect="1"/>
          </p:cNvPicPr>
          <p:nvPr/>
        </p:nvPicPr>
        <p:blipFill>
          <a:blip r:embed="rId13"/>
          <a:stretch>
            <a:fillRect/>
          </a:stretch>
        </p:blipFill>
        <p:spPr>
          <a:xfrm>
            <a:off x="3204849" y="331329"/>
            <a:ext cx="2737219" cy="2281823"/>
          </a:xfrm>
          <a:prstGeom prst="rect">
            <a:avLst/>
          </a:prstGeom>
        </p:spPr>
      </p:pic>
      <p:sp>
        <p:nvSpPr>
          <p:cNvPr id="64" name="ZoneTexte 63">
            <a:extLst>
              <a:ext uri="{FF2B5EF4-FFF2-40B4-BE49-F238E27FC236}">
                <a16:creationId xmlns:a16="http://schemas.microsoft.com/office/drawing/2014/main" id="{54D33921-3E21-4898-AA9A-FF650C895FCB}"/>
              </a:ext>
            </a:extLst>
          </p:cNvPr>
          <p:cNvSpPr txBox="1"/>
          <p:nvPr/>
        </p:nvSpPr>
        <p:spPr>
          <a:xfrm>
            <a:off x="3867999" y="2437808"/>
            <a:ext cx="2137781" cy="1277273"/>
          </a:xfrm>
          <a:prstGeom prst="rect">
            <a:avLst/>
          </a:prstGeom>
          <a:noFill/>
        </p:spPr>
        <p:txBody>
          <a:bodyPr wrap="square" rtlCol="0">
            <a:spAutoFit/>
          </a:bodyPr>
          <a:lstStyle/>
          <a:p>
            <a:pPr algn="ctr"/>
            <a:r>
              <a:rPr lang="fr-FR" sz="1100" noProof="1">
                <a:solidFill>
                  <a:schemeClr val="bg1"/>
                </a:solidFill>
                <a:latin typeface="Montserrat" pitchFamily="2" charset="0"/>
              </a:rPr>
              <a:t>Bof… même pas ! On galère tous, on est submergés et du coup sous tension donc on s’embrouille, rien que pour trouver un rdv. Vivement les vacances !</a:t>
            </a:r>
          </a:p>
          <a:p>
            <a:pPr algn="ctr"/>
            <a:endParaRPr lang="fr-FR" sz="1100" noProof="1">
              <a:latin typeface="Montserrat" pitchFamily="2" charset="0"/>
            </a:endParaRPr>
          </a:p>
        </p:txBody>
      </p:sp>
      <p:sp>
        <p:nvSpPr>
          <p:cNvPr id="70" name="Rectangle 69">
            <a:extLst>
              <a:ext uri="{FF2B5EF4-FFF2-40B4-BE49-F238E27FC236}">
                <a16:creationId xmlns:a16="http://schemas.microsoft.com/office/drawing/2014/main" id="{2ED465C7-9508-4DCC-9BE9-210530B9A6F4}"/>
              </a:ext>
            </a:extLst>
          </p:cNvPr>
          <p:cNvSpPr/>
          <p:nvPr/>
        </p:nvSpPr>
        <p:spPr>
          <a:xfrm>
            <a:off x="3461708" y="620277"/>
            <a:ext cx="2352766" cy="1187393"/>
          </a:xfrm>
          <a:prstGeom prst="rect">
            <a:avLst/>
          </a:prstGeom>
          <a:solidFill>
            <a:srgbClr val="E62552"/>
          </a:solidFill>
          <a:ln>
            <a:solidFill>
              <a:srgbClr val="E625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noProof="1"/>
          </a:p>
        </p:txBody>
      </p:sp>
      <p:sp>
        <p:nvSpPr>
          <p:cNvPr id="71" name="ZoneTexte 70">
            <a:extLst>
              <a:ext uri="{FF2B5EF4-FFF2-40B4-BE49-F238E27FC236}">
                <a16:creationId xmlns:a16="http://schemas.microsoft.com/office/drawing/2014/main" id="{723C06E8-4C9E-4D79-8F8A-2A7E14FBE16B}"/>
              </a:ext>
            </a:extLst>
          </p:cNvPr>
          <p:cNvSpPr txBox="1"/>
          <p:nvPr/>
        </p:nvSpPr>
        <p:spPr>
          <a:xfrm>
            <a:off x="3227800" y="381201"/>
            <a:ext cx="2698628" cy="1302965"/>
          </a:xfrm>
          <a:prstGeom prst="rect">
            <a:avLst/>
          </a:prstGeom>
          <a:noFill/>
        </p:spPr>
        <p:txBody>
          <a:bodyPr wrap="square" rtlCol="0">
            <a:noAutofit/>
          </a:bodyPr>
          <a:lstStyle/>
          <a:p>
            <a:pPr algn="ctr"/>
            <a:r>
              <a:rPr lang="fr-FR" sz="1100" noProof="1">
                <a:solidFill>
                  <a:schemeClr val="bg1"/>
                </a:solidFill>
              </a:rPr>
              <a:t>Pareil pour moi ! Entre le projet de mécanique, la fiche outil d’HT06, le mémoire de PH13 et le dossier sur les composites, je suis au bout du rouleau… C’est trop dommage, je suis déçu de ce que je produis car je suis obligé de bâcler alors que j’étais bien organisé. Le semestre dernier j’avais un seul projet de groupe et c’était mieux !</a:t>
            </a:r>
          </a:p>
          <a:p>
            <a:pPr algn="ctr"/>
            <a:endParaRPr lang="fr-FR" sz="1100" noProof="1">
              <a:solidFill>
                <a:schemeClr val="bg1"/>
              </a:solidFill>
            </a:endParaRPr>
          </a:p>
        </p:txBody>
      </p:sp>
      <p:pic>
        <p:nvPicPr>
          <p:cNvPr id="79" name="Image 78">
            <a:extLst>
              <a:ext uri="{FF2B5EF4-FFF2-40B4-BE49-F238E27FC236}">
                <a16:creationId xmlns:a16="http://schemas.microsoft.com/office/drawing/2014/main" id="{BACE76C3-616B-443D-9C64-9D95A315EFAA}"/>
              </a:ext>
            </a:extLst>
          </p:cNvPr>
          <p:cNvPicPr>
            <a:picLocks noChangeAspect="1"/>
          </p:cNvPicPr>
          <p:nvPr/>
        </p:nvPicPr>
        <p:blipFill>
          <a:blip r:embed="rId5"/>
          <a:stretch>
            <a:fillRect/>
          </a:stretch>
        </p:blipFill>
        <p:spPr>
          <a:xfrm>
            <a:off x="450501" y="338193"/>
            <a:ext cx="2272942" cy="1573292"/>
          </a:xfrm>
          <a:prstGeom prst="rect">
            <a:avLst/>
          </a:prstGeom>
        </p:spPr>
      </p:pic>
      <p:sp>
        <p:nvSpPr>
          <p:cNvPr id="80" name="Rectangle 79">
            <a:extLst>
              <a:ext uri="{FF2B5EF4-FFF2-40B4-BE49-F238E27FC236}">
                <a16:creationId xmlns:a16="http://schemas.microsoft.com/office/drawing/2014/main" id="{D5A74433-BD60-4A3D-AE01-C2D0043C0284}"/>
              </a:ext>
            </a:extLst>
          </p:cNvPr>
          <p:cNvSpPr/>
          <p:nvPr/>
        </p:nvSpPr>
        <p:spPr>
          <a:xfrm>
            <a:off x="527111" y="577347"/>
            <a:ext cx="2020186" cy="782750"/>
          </a:xfrm>
          <a:prstGeom prst="rect">
            <a:avLst/>
          </a:prstGeom>
          <a:solidFill>
            <a:srgbClr val="95ADF5"/>
          </a:solidFill>
          <a:ln>
            <a:solidFill>
              <a:srgbClr val="95AD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noProof="1"/>
          </a:p>
        </p:txBody>
      </p:sp>
      <p:sp>
        <p:nvSpPr>
          <p:cNvPr id="81" name="ZoneTexte 80">
            <a:extLst>
              <a:ext uri="{FF2B5EF4-FFF2-40B4-BE49-F238E27FC236}">
                <a16:creationId xmlns:a16="http://schemas.microsoft.com/office/drawing/2014/main" id="{4EA5BC01-F97C-46C1-826A-2FFF11713383}"/>
              </a:ext>
            </a:extLst>
          </p:cNvPr>
          <p:cNvSpPr txBox="1"/>
          <p:nvPr/>
        </p:nvSpPr>
        <p:spPr>
          <a:xfrm>
            <a:off x="457455" y="472353"/>
            <a:ext cx="2251035" cy="738664"/>
          </a:xfrm>
          <a:prstGeom prst="rect">
            <a:avLst/>
          </a:prstGeom>
          <a:noFill/>
        </p:spPr>
        <p:txBody>
          <a:bodyPr wrap="square" rtlCol="0">
            <a:spAutoFit/>
          </a:bodyPr>
          <a:lstStyle/>
          <a:p>
            <a:pPr algn="ctr"/>
            <a:r>
              <a:rPr lang="fr-FR" sz="1050" noProof="1">
                <a:solidFill>
                  <a:schemeClr val="bg1"/>
                </a:solidFill>
                <a:latin typeface="Montserrat" pitchFamily="2" charset="0"/>
              </a:rPr>
              <a:t>Coucou Jérém’, comment tu vis la fin de ce semestre ? Moi c’est vraiment la catastrophe ! Je suis épuisée. </a:t>
            </a:r>
          </a:p>
        </p:txBody>
      </p:sp>
      <p:sp>
        <p:nvSpPr>
          <p:cNvPr id="6" name="Rectangle 5">
            <a:extLst>
              <a:ext uri="{FF2B5EF4-FFF2-40B4-BE49-F238E27FC236}">
                <a16:creationId xmlns:a16="http://schemas.microsoft.com/office/drawing/2014/main" id="{0DE2E988-822D-4ED7-A438-2F88AA659F2C}"/>
              </a:ext>
            </a:extLst>
          </p:cNvPr>
          <p:cNvSpPr/>
          <p:nvPr/>
        </p:nvSpPr>
        <p:spPr>
          <a:xfrm>
            <a:off x="8372963" y="2989029"/>
            <a:ext cx="656823" cy="714186"/>
          </a:xfrm>
          <a:prstGeom prst="rect">
            <a:avLst/>
          </a:prstGeom>
          <a:solidFill>
            <a:srgbClr val="E3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1"/>
          </a:p>
        </p:txBody>
      </p:sp>
      <p:pic>
        <p:nvPicPr>
          <p:cNvPr id="8" name="Image 7">
            <a:extLst>
              <a:ext uri="{FF2B5EF4-FFF2-40B4-BE49-F238E27FC236}">
                <a16:creationId xmlns:a16="http://schemas.microsoft.com/office/drawing/2014/main" id="{5C0688E0-48D1-4C53-8228-68EF4234C3F2}"/>
              </a:ext>
            </a:extLst>
          </p:cNvPr>
          <p:cNvPicPr>
            <a:picLocks noChangeAspect="1"/>
          </p:cNvPicPr>
          <p:nvPr/>
        </p:nvPicPr>
        <p:blipFill>
          <a:blip r:embed="rId14"/>
          <a:stretch>
            <a:fillRect/>
          </a:stretch>
        </p:blipFill>
        <p:spPr>
          <a:xfrm>
            <a:off x="8467957" y="3096216"/>
            <a:ext cx="434404" cy="444448"/>
          </a:xfrm>
          <a:prstGeom prst="rect">
            <a:avLst/>
          </a:prstGeom>
        </p:spPr>
      </p:pic>
      <p:pic>
        <p:nvPicPr>
          <p:cNvPr id="7" name="Image 6">
            <a:extLst>
              <a:ext uri="{FF2B5EF4-FFF2-40B4-BE49-F238E27FC236}">
                <a16:creationId xmlns:a16="http://schemas.microsoft.com/office/drawing/2014/main" id="{27CAE259-68E1-4915-9CC8-51D320A671C4}"/>
              </a:ext>
            </a:extLst>
          </p:cNvPr>
          <p:cNvPicPr>
            <a:picLocks noChangeAspect="1"/>
          </p:cNvPicPr>
          <p:nvPr/>
        </p:nvPicPr>
        <p:blipFill>
          <a:blip r:embed="rId15"/>
          <a:stretch>
            <a:fillRect/>
          </a:stretch>
        </p:blipFill>
        <p:spPr>
          <a:xfrm>
            <a:off x="7746042" y="939891"/>
            <a:ext cx="1069924" cy="1069924"/>
          </a:xfrm>
          <a:prstGeom prst="rect">
            <a:avLst/>
          </a:prstGeom>
        </p:spPr>
      </p:pic>
      <p:pic>
        <p:nvPicPr>
          <p:cNvPr id="12" name="Image 11">
            <a:extLst>
              <a:ext uri="{FF2B5EF4-FFF2-40B4-BE49-F238E27FC236}">
                <a16:creationId xmlns:a16="http://schemas.microsoft.com/office/drawing/2014/main" id="{F14B22A0-502E-4539-B13B-BF88B47763D7}"/>
              </a:ext>
            </a:extLst>
          </p:cNvPr>
          <p:cNvPicPr>
            <a:picLocks noChangeAspect="1"/>
          </p:cNvPicPr>
          <p:nvPr/>
        </p:nvPicPr>
        <p:blipFill>
          <a:blip r:embed="rId16"/>
          <a:stretch>
            <a:fillRect/>
          </a:stretch>
        </p:blipFill>
        <p:spPr>
          <a:xfrm>
            <a:off x="6716461" y="302932"/>
            <a:ext cx="901587" cy="888889"/>
          </a:xfrm>
          <a:prstGeom prst="rect">
            <a:avLst/>
          </a:prstGeom>
        </p:spPr>
      </p:pic>
      <p:sp>
        <p:nvSpPr>
          <p:cNvPr id="78" name="ZoneTexte 77">
            <a:extLst>
              <a:ext uri="{FF2B5EF4-FFF2-40B4-BE49-F238E27FC236}">
                <a16:creationId xmlns:a16="http://schemas.microsoft.com/office/drawing/2014/main" id="{76807F7B-4FE4-4C26-AB43-D3EC78FBB83C}"/>
              </a:ext>
            </a:extLst>
          </p:cNvPr>
          <p:cNvSpPr txBox="1"/>
          <p:nvPr/>
        </p:nvSpPr>
        <p:spPr>
          <a:xfrm>
            <a:off x="117953" y="1792045"/>
            <a:ext cx="1958156" cy="1015663"/>
          </a:xfrm>
          <a:prstGeom prst="rect">
            <a:avLst/>
          </a:prstGeom>
          <a:noFill/>
        </p:spPr>
        <p:txBody>
          <a:bodyPr wrap="square">
            <a:spAutoFit/>
          </a:bodyPr>
          <a:lstStyle/>
          <a:p>
            <a:pPr algn="ctr"/>
            <a:r>
              <a:rPr lang="fr-FR" sz="1000" noProof="1">
                <a:solidFill>
                  <a:schemeClr val="bg1"/>
                </a:solidFill>
                <a:latin typeface="Montserrat" pitchFamily="2" charset="0"/>
              </a:rPr>
              <a:t>Oh mon pauvre pourtant les UVs que tu avais choisies semblaient cool…. Mais au moins, tu peux compter sur les autres membres du groupe ?</a:t>
            </a:r>
          </a:p>
        </p:txBody>
      </p:sp>
    </p:spTree>
    <p:extLst>
      <p:ext uri="{BB962C8B-B14F-4D97-AF65-F5344CB8AC3E}">
        <p14:creationId xmlns:p14="http://schemas.microsoft.com/office/powerpoint/2010/main" val="37659098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9C684-7156-DE25-6EFF-0A880F7A1131}"/>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64A52D52-F155-8B53-696B-9C8F396150C8}"/>
              </a:ext>
            </a:extLst>
          </p:cNvPr>
          <p:cNvSpPr>
            <a:spLocks noGrp="1"/>
          </p:cNvSpPr>
          <p:nvPr>
            <p:ph type="title"/>
          </p:nvPr>
        </p:nvSpPr>
        <p:spPr>
          <a:xfrm>
            <a:off x="132183" y="475850"/>
            <a:ext cx="9670964" cy="676635"/>
          </a:xfrm>
        </p:spPr>
        <p:txBody>
          <a:bodyPr/>
          <a:lstStyle/>
          <a:p>
            <a:pPr algn="ctr"/>
            <a:r>
              <a:rPr lang="fr-FR" sz="2700" noProof="1">
                <a:latin typeface="Montserrat" pitchFamily="2" charset="0"/>
              </a:rPr>
              <a:t>Représenter la massification</a:t>
            </a:r>
          </a:p>
        </p:txBody>
      </p:sp>
      <p:sp>
        <p:nvSpPr>
          <p:cNvPr id="5" name="Espace réservé du numéro de diapositive 4">
            <a:extLst>
              <a:ext uri="{FF2B5EF4-FFF2-40B4-BE49-F238E27FC236}">
                <a16:creationId xmlns:a16="http://schemas.microsoft.com/office/drawing/2014/main" id="{36A18DD0-F8B9-BF4E-B89A-1C03C29FE971}"/>
              </a:ext>
            </a:extLst>
          </p:cNvPr>
          <p:cNvSpPr>
            <a:spLocks noGrp="1"/>
          </p:cNvSpPr>
          <p:nvPr>
            <p:ph type="sldNum" sz="quarter" idx="4"/>
          </p:nvPr>
        </p:nvSpPr>
        <p:spPr/>
        <p:txBody>
          <a:bodyPr/>
          <a:lstStyle/>
          <a:p>
            <a:pPr rtl="0"/>
            <a:fld id="{48F63A3B-78C7-47BE-AE5E-E10140E04643}" type="slidenum">
              <a:rPr lang="fr-FR" noProof="1" smtClean="0"/>
              <a:pPr rtl="0"/>
              <a:t>19</a:t>
            </a:fld>
            <a:endParaRPr lang="fr-FR" noProof="1"/>
          </a:p>
        </p:txBody>
      </p:sp>
      <p:sp>
        <p:nvSpPr>
          <p:cNvPr id="7" name="Rectangle 1">
            <a:extLst>
              <a:ext uri="{FF2B5EF4-FFF2-40B4-BE49-F238E27FC236}">
                <a16:creationId xmlns:a16="http://schemas.microsoft.com/office/drawing/2014/main" id="{AF1E19AA-2B8D-20B7-BB76-A8C3B1835C47}"/>
              </a:ext>
            </a:extLst>
          </p:cNvPr>
          <p:cNvSpPr txBox="1">
            <a:spLocks noChangeArrowheads="1"/>
          </p:cNvSpPr>
          <p:nvPr/>
        </p:nvSpPr>
        <p:spPr bwMode="auto">
          <a:xfrm>
            <a:off x="527775" y="1308045"/>
            <a:ext cx="8533687" cy="1475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295" tIns="37148" rIns="74295" bIns="37148" numCol="1" rtlCol="0" anchor="ctr" anchorCtr="0" compatLnSpc="1">
            <a:prstTxWarp prst="textNoShape">
              <a:avLst/>
            </a:prstTxWarp>
            <a:spAutoFit/>
          </a:bodyPr>
          <a:lstStyle>
            <a:defPPr>
              <a:defRPr lang="fr-FR"/>
            </a:defPPr>
            <a:lvl1pPr marL="0" indent="0" algn="l" defTabSz="742965" rtl="0" eaLnBrk="1" latinLnBrk="0" hangingPunct="1">
              <a:lnSpc>
                <a:spcPct val="100000"/>
              </a:lnSpc>
              <a:spcBef>
                <a:spcPts val="0"/>
              </a:spcBef>
              <a:spcAft>
                <a:spcPts val="975"/>
              </a:spcAft>
              <a:buFont typeface="Arial" panose="020B0604020202020204" pitchFamily="34" charset="0"/>
              <a:buNone/>
              <a:defRPr lang="fr-FR" sz="1463" kern="1200">
                <a:solidFill>
                  <a:schemeClr val="tx1">
                    <a:lumMod val="75000"/>
                    <a:lumOff val="25000"/>
                  </a:schemeClr>
                </a:solidFill>
                <a:latin typeface="+mn-lt"/>
                <a:ea typeface="+mn-ea"/>
                <a:cs typeface="+mn-cs"/>
              </a:defRPr>
            </a:lvl1pPr>
            <a:lvl2pPr marL="274896"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2pPr>
            <a:lvl3pPr marL="646380"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3pPr>
            <a:lvl4pPr marL="1017862"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4pPr>
            <a:lvl5pPr marL="1389344"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5pPr>
            <a:lvl6pPr marL="2043153"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6pPr>
            <a:lvl7pPr marL="2414635"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7pPr>
            <a:lvl8pPr marL="2786119"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8pPr>
            <a:lvl9pPr marL="3157601"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9pPr>
          </a:lstStyle>
          <a:p>
            <a:pPr algn="just" eaLnBrk="0" fontAlgn="base" hangingPunct="0">
              <a:spcBef>
                <a:spcPct val="0"/>
              </a:spcBef>
              <a:spcAft>
                <a:spcPct val="0"/>
              </a:spcAft>
            </a:pPr>
            <a:r>
              <a:rPr lang="fr-FR" sz="1138" noProof="1">
                <a:solidFill>
                  <a:schemeClr val="tx1"/>
                </a:solidFill>
                <a:latin typeface="Montserrat" pitchFamily="2" charset="0"/>
              </a:rPr>
              <a:t>Toute contre-productivtité commence par l’augmentation d’une quantité : quelque chose fonctionne, et cela conduit à en faire plus. Mais plus de quoi au juste ? Quel est le critère de mesure ?</a:t>
            </a:r>
          </a:p>
          <a:p>
            <a:pPr algn="just" eaLnBrk="0" fontAlgn="base" hangingPunct="0">
              <a:spcBef>
                <a:spcPct val="0"/>
              </a:spcBef>
              <a:spcAft>
                <a:spcPct val="0"/>
              </a:spcAft>
            </a:pPr>
            <a:endParaRPr lang="fr-FR" sz="1138" noProof="1">
              <a:solidFill>
                <a:schemeClr val="tx1"/>
              </a:solidFill>
              <a:latin typeface="Montserrat" pitchFamily="2" charset="0"/>
            </a:endParaRPr>
          </a:p>
          <a:p>
            <a:pPr algn="just" eaLnBrk="0" fontAlgn="base" hangingPunct="0">
              <a:spcBef>
                <a:spcPct val="0"/>
              </a:spcBef>
              <a:spcAft>
                <a:spcPct val="0"/>
              </a:spcAft>
            </a:pPr>
            <a:r>
              <a:rPr lang="fr-FR" sz="1138" noProof="1">
                <a:solidFill>
                  <a:schemeClr val="tx1"/>
                </a:solidFill>
                <a:latin typeface="Montserrat" pitchFamily="2" charset="0"/>
              </a:rPr>
              <a:t>Ici, on cherche donc une valeur quantifiable qui nous permet de montrer que le processus se massifie. Concrètement on cherche à graduer un axe. En ce qui concerne les projets de groupe, on peut regarder leur augmentation en comptant le nombre de projets qu’un étudiant peut avoir par semestre, l’unité est donc le nombre de projets de groupe pour un étudiant.</a:t>
            </a:r>
          </a:p>
          <a:p>
            <a:pPr algn="just" eaLnBrk="0" fontAlgn="base" hangingPunct="0">
              <a:spcBef>
                <a:spcPct val="0"/>
              </a:spcBef>
              <a:spcAft>
                <a:spcPct val="0"/>
              </a:spcAft>
            </a:pPr>
            <a:endParaRPr lang="fr-FR" sz="1138" i="1" noProof="1">
              <a:solidFill>
                <a:schemeClr val="tx1"/>
              </a:solidFill>
              <a:latin typeface="Montserrat" pitchFamily="2" charset="0"/>
            </a:endParaRPr>
          </a:p>
        </p:txBody>
      </p:sp>
      <p:pic>
        <p:nvPicPr>
          <p:cNvPr id="9" name="Image 8">
            <a:extLst>
              <a:ext uri="{FF2B5EF4-FFF2-40B4-BE49-F238E27FC236}">
                <a16:creationId xmlns:a16="http://schemas.microsoft.com/office/drawing/2014/main" id="{FF2DB0CB-7559-45A1-B0F1-A1732DC03036}"/>
              </a:ext>
            </a:extLst>
          </p:cNvPr>
          <p:cNvPicPr>
            <a:picLocks noChangeAspect="1"/>
          </p:cNvPicPr>
          <p:nvPr/>
        </p:nvPicPr>
        <p:blipFill>
          <a:blip r:embed="rId3"/>
          <a:stretch>
            <a:fillRect/>
          </a:stretch>
        </p:blipFill>
        <p:spPr>
          <a:xfrm>
            <a:off x="1076125" y="3053645"/>
            <a:ext cx="7985337" cy="1790829"/>
          </a:xfrm>
          <a:prstGeom prst="rect">
            <a:avLst/>
          </a:prstGeom>
        </p:spPr>
      </p:pic>
      <p:sp>
        <p:nvSpPr>
          <p:cNvPr id="2" name="ZoneTexte 1">
            <a:extLst>
              <a:ext uri="{FF2B5EF4-FFF2-40B4-BE49-F238E27FC236}">
                <a16:creationId xmlns:a16="http://schemas.microsoft.com/office/drawing/2014/main" id="{4C2E1CB7-C5EC-0C5D-E5FE-FC75E3D3CE6E}"/>
              </a:ext>
            </a:extLst>
          </p:cNvPr>
          <p:cNvSpPr txBox="1"/>
          <p:nvPr/>
        </p:nvSpPr>
        <p:spPr>
          <a:xfrm>
            <a:off x="1748899" y="5597529"/>
            <a:ext cx="6940639" cy="894669"/>
          </a:xfrm>
          <a:prstGeom prst="rect">
            <a:avLst/>
          </a:prstGeom>
          <a:noFill/>
        </p:spPr>
        <p:txBody>
          <a:bodyPr wrap="square" rtlCol="0">
            <a:spAutoFit/>
          </a:bodyPr>
          <a:lstStyle/>
          <a:p>
            <a:pPr marL="0" marR="0" lvl="0" indent="0" algn="just" defTabSz="457156" rtl="0" eaLnBrk="0" fontAlgn="base" latinLnBrk="0" hangingPunct="0">
              <a:lnSpc>
                <a:spcPct val="100000"/>
              </a:lnSpc>
              <a:spcBef>
                <a:spcPct val="0"/>
              </a:spcBef>
              <a:spcAft>
                <a:spcPct val="0"/>
              </a:spcAft>
              <a:buClrTx/>
              <a:buSzTx/>
              <a:buFontTx/>
              <a:buNone/>
              <a:tabLst/>
              <a:defRPr/>
            </a:pPr>
            <a:r>
              <a:rPr kumimoji="0" lang="fr-FR" sz="1138" b="0" i="1" u="none" strike="noStrike" kern="1200" cap="none" spc="0" normalizeH="0" baseline="0" noProof="1">
                <a:ln>
                  <a:noFill/>
                </a:ln>
                <a:solidFill>
                  <a:prstClr val="black"/>
                </a:solidFill>
                <a:effectLst/>
                <a:uLnTx/>
                <a:uFillTx/>
                <a:latin typeface="Montserrat" pitchFamily="2" charset="0"/>
                <a:ea typeface="+mn-ea"/>
                <a:cs typeface="+mn-cs"/>
              </a:rPr>
              <a:t>Remarque : nous pourrions affiner si besoin, en établissant par exemple une typologie distinguant la taille des groupes, la charge de travail, le taux d’encadrement, la place dans le calendrier du semestre, etc.</a:t>
            </a:r>
          </a:p>
          <a:p>
            <a:endParaRPr lang="fr-FR" dirty="0"/>
          </a:p>
        </p:txBody>
      </p:sp>
    </p:spTree>
    <p:extLst>
      <p:ext uri="{BB962C8B-B14F-4D97-AF65-F5344CB8AC3E}">
        <p14:creationId xmlns:p14="http://schemas.microsoft.com/office/powerpoint/2010/main" val="2513277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63B9C-25C4-0DA6-B754-D37956989A4A}"/>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D1DB7889-F0BF-96BC-7DC7-E3E9DAF2F5E2}"/>
              </a:ext>
            </a:extLst>
          </p:cNvPr>
          <p:cNvSpPr>
            <a:spLocks noGrp="1"/>
          </p:cNvSpPr>
          <p:nvPr>
            <p:ph type="title"/>
          </p:nvPr>
        </p:nvSpPr>
        <p:spPr>
          <a:xfrm>
            <a:off x="1444419" y="653597"/>
            <a:ext cx="4273388" cy="817729"/>
          </a:xfrm>
        </p:spPr>
        <p:txBody>
          <a:bodyPr/>
          <a:lstStyle/>
          <a:p>
            <a:r>
              <a:rPr lang="fr-FR" dirty="0"/>
              <a:t>Problématisation</a:t>
            </a:r>
          </a:p>
        </p:txBody>
      </p:sp>
      <p:sp>
        <p:nvSpPr>
          <p:cNvPr id="4" name="Espace réservé du numéro de diapositive 3">
            <a:extLst>
              <a:ext uri="{FF2B5EF4-FFF2-40B4-BE49-F238E27FC236}">
                <a16:creationId xmlns:a16="http://schemas.microsoft.com/office/drawing/2014/main" id="{72E8432C-040D-ED50-C3FA-AE0D67781B7E}"/>
              </a:ext>
            </a:extLst>
          </p:cNvPr>
          <p:cNvSpPr>
            <a:spLocks noGrp="1"/>
          </p:cNvSpPr>
          <p:nvPr>
            <p:ph type="sldNum" sz="quarter" idx="4"/>
          </p:nvPr>
        </p:nvSpPr>
        <p:spPr/>
        <p:txBody>
          <a:bodyPr/>
          <a:lstStyle/>
          <a:p>
            <a:pPr rtl="0"/>
            <a:fld id="{48F63A3B-78C7-47BE-AE5E-E10140E04643}" type="slidenum">
              <a:rPr lang="fr-FR" smtClean="0"/>
              <a:pPr rtl="0"/>
              <a:t>20</a:t>
            </a:fld>
            <a:endParaRPr lang="fr-FR" dirty="0"/>
          </a:p>
        </p:txBody>
      </p:sp>
      <p:sp>
        <p:nvSpPr>
          <p:cNvPr id="11" name="TextBox 15">
            <a:extLst>
              <a:ext uri="{FF2B5EF4-FFF2-40B4-BE49-F238E27FC236}">
                <a16:creationId xmlns:a16="http://schemas.microsoft.com/office/drawing/2014/main" id="{989F29D9-8172-4E52-2176-B8A5C6E0DA96}"/>
              </a:ext>
            </a:extLst>
          </p:cNvPr>
          <p:cNvSpPr txBox="1"/>
          <p:nvPr/>
        </p:nvSpPr>
        <p:spPr>
          <a:xfrm>
            <a:off x="853087" y="1863700"/>
            <a:ext cx="4516551" cy="1160959"/>
          </a:xfrm>
          <a:prstGeom prst="rect">
            <a:avLst/>
          </a:prstGeom>
        </p:spPr>
        <p:txBody>
          <a:bodyPr wrap="square" lIns="0" tIns="0" rIns="0" bIns="0" rtlCol="0" anchor="t">
            <a:spAutoFit/>
          </a:bodyPr>
          <a:lstStyle/>
          <a:p>
            <a:pPr lvl="0" algn="ctr">
              <a:lnSpc>
                <a:spcPts val="3080"/>
              </a:lnSpc>
              <a:spcBef>
                <a:spcPct val="0"/>
              </a:spcBef>
            </a:pPr>
            <a:r>
              <a:rPr lang="fr-FR" sz="2000" b="1" spc="70" noProof="1">
                <a:solidFill>
                  <a:srgbClr val="000000"/>
                </a:solidFill>
                <a:latin typeface="Montserrat Bold"/>
                <a:ea typeface="Montserrat Bold"/>
                <a:cs typeface="Montserrat Bold"/>
                <a:sym typeface="Montserrat Bold"/>
              </a:rPr>
              <a:t>QUELLE RELATION Y A-T-IL ENTRE L’ATTEINTE DES OBJECTIFS DES PROJETS DE GROUPE ET LEUR MASSIFICATION ?</a:t>
            </a:r>
          </a:p>
        </p:txBody>
      </p:sp>
      <p:sp>
        <p:nvSpPr>
          <p:cNvPr id="12" name="TextBox 16">
            <a:extLst>
              <a:ext uri="{FF2B5EF4-FFF2-40B4-BE49-F238E27FC236}">
                <a16:creationId xmlns:a16="http://schemas.microsoft.com/office/drawing/2014/main" id="{28595CDC-40DD-5592-57AF-9B57BA8F884B}"/>
              </a:ext>
            </a:extLst>
          </p:cNvPr>
          <p:cNvSpPr txBox="1"/>
          <p:nvPr/>
        </p:nvSpPr>
        <p:spPr>
          <a:xfrm>
            <a:off x="359371" y="3810459"/>
            <a:ext cx="5010267" cy="763414"/>
          </a:xfrm>
          <a:prstGeom prst="rect">
            <a:avLst/>
          </a:prstGeom>
        </p:spPr>
        <p:txBody>
          <a:bodyPr lIns="0" tIns="0" rIns="0" bIns="0" rtlCol="0" anchor="t">
            <a:spAutoFit/>
          </a:bodyPr>
          <a:lstStyle/>
          <a:p>
            <a:pPr lvl="0" algn="ctr">
              <a:lnSpc>
                <a:spcPts val="3080"/>
              </a:lnSpc>
              <a:spcBef>
                <a:spcPct val="0"/>
              </a:spcBef>
            </a:pPr>
            <a:r>
              <a:rPr lang="fr-FR" sz="2000" b="1" spc="70" noProof="1">
                <a:solidFill>
                  <a:srgbClr val="000000"/>
                </a:solidFill>
                <a:latin typeface="Montserrat Bold"/>
                <a:ea typeface="Montserrat Bold"/>
                <a:cs typeface="Montserrat Bold"/>
                <a:sym typeface="Montserrat Bold"/>
              </a:rPr>
              <a:t>QUELLES SONT LES STADES DE LA CONTRE-PRODUCTIVITÉ SOCIO-TECHNIQUE ?</a:t>
            </a:r>
          </a:p>
        </p:txBody>
      </p:sp>
      <p:sp>
        <p:nvSpPr>
          <p:cNvPr id="13" name="TextBox 18">
            <a:extLst>
              <a:ext uri="{FF2B5EF4-FFF2-40B4-BE49-F238E27FC236}">
                <a16:creationId xmlns:a16="http://schemas.microsoft.com/office/drawing/2014/main" id="{E30427F8-84F9-71BD-0F8C-D3D07E3417BB}"/>
              </a:ext>
            </a:extLst>
          </p:cNvPr>
          <p:cNvSpPr txBox="1"/>
          <p:nvPr/>
        </p:nvSpPr>
        <p:spPr>
          <a:xfrm>
            <a:off x="-23338" y="5350068"/>
            <a:ext cx="5575741" cy="365869"/>
          </a:xfrm>
          <a:prstGeom prst="rect">
            <a:avLst/>
          </a:prstGeom>
        </p:spPr>
        <p:txBody>
          <a:bodyPr wrap="square" lIns="0" tIns="0" rIns="0" bIns="0" rtlCol="0" anchor="t">
            <a:spAutoFit/>
          </a:bodyPr>
          <a:lstStyle/>
          <a:p>
            <a:pPr marL="0" lvl="0" indent="0" algn="ctr">
              <a:lnSpc>
                <a:spcPts val="3080"/>
              </a:lnSpc>
              <a:spcBef>
                <a:spcPct val="0"/>
              </a:spcBef>
            </a:pPr>
            <a:r>
              <a:rPr lang="fr-FR" sz="2000" b="1" spc="70" noProof="1">
                <a:solidFill>
                  <a:srgbClr val="000000"/>
                </a:solidFill>
                <a:latin typeface="Montserrat Bold"/>
                <a:ea typeface="Montserrat Bold"/>
                <a:cs typeface="Montserrat Bold"/>
                <a:sym typeface="Montserrat Bold"/>
              </a:rPr>
              <a:t>QU’EST-CE QUI EXPLIQUE CES STADES ?</a:t>
            </a:r>
          </a:p>
        </p:txBody>
      </p:sp>
      <p:pic>
        <p:nvPicPr>
          <p:cNvPr id="17" name="Espace réservé pour une image  16" descr="Labyrinthe de haies">
            <a:extLst>
              <a:ext uri="{FF2B5EF4-FFF2-40B4-BE49-F238E27FC236}">
                <a16:creationId xmlns:a16="http://schemas.microsoft.com/office/drawing/2014/main" id="{1BD97369-83BF-1C12-3AE8-A561E6189707}"/>
              </a:ext>
            </a:extLst>
          </p:cNvPr>
          <p:cNvPicPr>
            <a:picLocks noGrp="1" noChangeAspect="1"/>
          </p:cNvPicPr>
          <p:nvPr>
            <p:ph type="pic" sz="quarter" idx="10"/>
          </p:nvPr>
        </p:nvPicPr>
        <p:blipFill>
          <a:blip r:embed="rId2"/>
          <a:srcRect l="27015" r="27015"/>
          <a:stretch>
            <a:fillRect/>
          </a:stretch>
        </p:blipFill>
        <p:spPr/>
      </p:pic>
    </p:spTree>
    <p:extLst>
      <p:ext uri="{BB962C8B-B14F-4D97-AF65-F5344CB8AC3E}">
        <p14:creationId xmlns:p14="http://schemas.microsoft.com/office/powerpoint/2010/main" val="534363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39B98BF-4057-6D82-FC16-062675E2ACD2}"/>
              </a:ext>
            </a:extLst>
          </p:cNvPr>
          <p:cNvSpPr>
            <a:spLocks noGrp="1"/>
          </p:cNvSpPr>
          <p:nvPr>
            <p:ph type="title"/>
          </p:nvPr>
        </p:nvSpPr>
        <p:spPr/>
        <p:txBody>
          <a:bodyPr/>
          <a:lstStyle/>
          <a:p>
            <a:r>
              <a:rPr lang="fr-FR" dirty="0"/>
              <a:t>NOTRE REPÈRE</a:t>
            </a:r>
          </a:p>
        </p:txBody>
      </p:sp>
      <p:sp>
        <p:nvSpPr>
          <p:cNvPr id="4" name="Espace réservé du numéro de diapositive 3">
            <a:extLst>
              <a:ext uri="{FF2B5EF4-FFF2-40B4-BE49-F238E27FC236}">
                <a16:creationId xmlns:a16="http://schemas.microsoft.com/office/drawing/2014/main" id="{13BB4444-D26B-48D7-9EE7-18365D996779}"/>
              </a:ext>
            </a:extLst>
          </p:cNvPr>
          <p:cNvSpPr>
            <a:spLocks noGrp="1"/>
          </p:cNvSpPr>
          <p:nvPr>
            <p:ph type="sldNum" sz="quarter" idx="4"/>
          </p:nvPr>
        </p:nvSpPr>
        <p:spPr/>
        <p:txBody>
          <a:bodyPr/>
          <a:lstStyle/>
          <a:p>
            <a:pPr rtl="0"/>
            <a:fld id="{48F63A3B-78C7-47BE-AE5E-E10140E04643}" type="slidenum">
              <a:rPr lang="fr-FR" smtClean="0"/>
              <a:pPr rtl="0"/>
              <a:t>21</a:t>
            </a:fld>
            <a:endParaRPr lang="fr-FR" dirty="0"/>
          </a:p>
        </p:txBody>
      </p:sp>
      <p:sp>
        <p:nvSpPr>
          <p:cNvPr id="5" name="TextBox 9">
            <a:extLst>
              <a:ext uri="{FF2B5EF4-FFF2-40B4-BE49-F238E27FC236}">
                <a16:creationId xmlns:a16="http://schemas.microsoft.com/office/drawing/2014/main" id="{436DB999-DECD-1316-83EA-4AB5AC90B90F}"/>
              </a:ext>
            </a:extLst>
          </p:cNvPr>
          <p:cNvSpPr txBox="1"/>
          <p:nvPr/>
        </p:nvSpPr>
        <p:spPr>
          <a:xfrm>
            <a:off x="195836" y="2100867"/>
            <a:ext cx="1712389" cy="571182"/>
          </a:xfrm>
          <a:prstGeom prst="rect">
            <a:avLst/>
          </a:prstGeom>
        </p:spPr>
        <p:txBody>
          <a:bodyPr lIns="0" tIns="0" rIns="0" bIns="0" rtlCol="0" anchor="t">
            <a:spAutoFit/>
          </a:bodyPr>
          <a:lstStyle/>
          <a:p>
            <a:pPr algn="ctr">
              <a:lnSpc>
                <a:spcPts val="2275"/>
              </a:lnSpc>
              <a:spcBef>
                <a:spcPct val="0"/>
              </a:spcBef>
            </a:pPr>
            <a:r>
              <a:rPr lang="fr-FR" sz="1625" b="1" spc="51" noProof="1">
                <a:solidFill>
                  <a:srgbClr val="000000"/>
                </a:solidFill>
                <a:latin typeface="Montserrat Bold"/>
                <a:ea typeface="Montserrat Bold"/>
                <a:cs typeface="Montserrat Bold"/>
                <a:sym typeface="Montserrat Bold"/>
              </a:rPr>
              <a:t>OBJECTIFS DES PROJETS</a:t>
            </a:r>
          </a:p>
        </p:txBody>
      </p:sp>
      <p:sp>
        <p:nvSpPr>
          <p:cNvPr id="6" name="AutoShape 10">
            <a:extLst>
              <a:ext uri="{FF2B5EF4-FFF2-40B4-BE49-F238E27FC236}">
                <a16:creationId xmlns:a16="http://schemas.microsoft.com/office/drawing/2014/main" id="{E95D2162-5729-22B7-7656-53B82174D3FF}"/>
              </a:ext>
            </a:extLst>
          </p:cNvPr>
          <p:cNvSpPr/>
          <p:nvPr/>
        </p:nvSpPr>
        <p:spPr>
          <a:xfrm flipV="1">
            <a:off x="1965122" y="1970301"/>
            <a:ext cx="0" cy="3516630"/>
          </a:xfrm>
          <a:prstGeom prst="line">
            <a:avLst/>
          </a:prstGeom>
          <a:ln w="38100" cap="flat">
            <a:solidFill>
              <a:srgbClr val="272727"/>
            </a:solidFill>
            <a:prstDash val="solid"/>
            <a:headEnd type="none" w="sm" len="sm"/>
            <a:tailEnd type="triangle" w="lg" len="med"/>
          </a:ln>
        </p:spPr>
        <p:txBody>
          <a:bodyPr/>
          <a:lstStyle/>
          <a:p>
            <a:endParaRPr lang="fr-FR" sz="975" noProof="1"/>
          </a:p>
        </p:txBody>
      </p:sp>
      <p:sp>
        <p:nvSpPr>
          <p:cNvPr id="7" name="AutoShape 11">
            <a:extLst>
              <a:ext uri="{FF2B5EF4-FFF2-40B4-BE49-F238E27FC236}">
                <a16:creationId xmlns:a16="http://schemas.microsoft.com/office/drawing/2014/main" id="{110964A3-DCA9-23F0-D067-CADE039DF60D}"/>
              </a:ext>
            </a:extLst>
          </p:cNvPr>
          <p:cNvSpPr/>
          <p:nvPr/>
        </p:nvSpPr>
        <p:spPr>
          <a:xfrm flipV="1">
            <a:off x="3419153" y="5366011"/>
            <a:ext cx="0" cy="241840"/>
          </a:xfrm>
          <a:prstGeom prst="line">
            <a:avLst/>
          </a:prstGeom>
          <a:ln w="47625" cap="flat">
            <a:solidFill>
              <a:srgbClr val="272727"/>
            </a:solidFill>
            <a:prstDash val="solid"/>
            <a:headEnd type="none" w="sm" len="sm"/>
            <a:tailEnd type="none" w="sm" len="sm"/>
          </a:ln>
        </p:spPr>
        <p:txBody>
          <a:bodyPr/>
          <a:lstStyle/>
          <a:p>
            <a:endParaRPr lang="fr-FR" sz="975" noProof="1"/>
          </a:p>
        </p:txBody>
      </p:sp>
      <p:sp>
        <p:nvSpPr>
          <p:cNvPr id="8" name="AutoShape 12">
            <a:extLst>
              <a:ext uri="{FF2B5EF4-FFF2-40B4-BE49-F238E27FC236}">
                <a16:creationId xmlns:a16="http://schemas.microsoft.com/office/drawing/2014/main" id="{6D0C0FEC-5FBA-E34B-AB61-32253046EC34}"/>
              </a:ext>
            </a:extLst>
          </p:cNvPr>
          <p:cNvSpPr/>
          <p:nvPr/>
        </p:nvSpPr>
        <p:spPr>
          <a:xfrm>
            <a:off x="1965122" y="5486931"/>
            <a:ext cx="6117920" cy="0"/>
          </a:xfrm>
          <a:prstGeom prst="line">
            <a:avLst/>
          </a:prstGeom>
          <a:ln w="38100" cap="flat">
            <a:solidFill>
              <a:srgbClr val="272727"/>
            </a:solidFill>
            <a:prstDash val="solid"/>
            <a:headEnd type="none" w="sm" len="sm"/>
            <a:tailEnd type="arrow" w="med" len="sm"/>
          </a:ln>
        </p:spPr>
        <p:txBody>
          <a:bodyPr/>
          <a:lstStyle/>
          <a:p>
            <a:endParaRPr lang="fr-FR" sz="975" noProof="1"/>
          </a:p>
        </p:txBody>
      </p:sp>
      <p:sp>
        <p:nvSpPr>
          <p:cNvPr id="9" name="AutoShape 13">
            <a:extLst>
              <a:ext uri="{FF2B5EF4-FFF2-40B4-BE49-F238E27FC236}">
                <a16:creationId xmlns:a16="http://schemas.microsoft.com/office/drawing/2014/main" id="{CF46F1C3-FF44-6655-EB49-3B042F0B461A}"/>
              </a:ext>
            </a:extLst>
          </p:cNvPr>
          <p:cNvSpPr/>
          <p:nvPr/>
        </p:nvSpPr>
        <p:spPr>
          <a:xfrm flipH="1" flipV="1">
            <a:off x="2691681" y="5366011"/>
            <a:ext cx="0" cy="241840"/>
          </a:xfrm>
          <a:prstGeom prst="line">
            <a:avLst/>
          </a:prstGeom>
          <a:ln w="47625" cap="flat">
            <a:solidFill>
              <a:srgbClr val="272727"/>
            </a:solidFill>
            <a:prstDash val="solid"/>
            <a:headEnd type="none" w="sm" len="sm"/>
            <a:tailEnd type="none" w="sm" len="sm"/>
          </a:ln>
        </p:spPr>
        <p:txBody>
          <a:bodyPr/>
          <a:lstStyle/>
          <a:p>
            <a:endParaRPr lang="fr-FR" sz="975" noProof="1"/>
          </a:p>
        </p:txBody>
      </p:sp>
      <p:sp>
        <p:nvSpPr>
          <p:cNvPr id="10" name="AutoShape 14">
            <a:extLst>
              <a:ext uri="{FF2B5EF4-FFF2-40B4-BE49-F238E27FC236}">
                <a16:creationId xmlns:a16="http://schemas.microsoft.com/office/drawing/2014/main" id="{9C3AA7BE-582A-64A7-BDF9-9719CE77047C}"/>
              </a:ext>
            </a:extLst>
          </p:cNvPr>
          <p:cNvSpPr/>
          <p:nvPr/>
        </p:nvSpPr>
        <p:spPr>
          <a:xfrm flipV="1">
            <a:off x="4146625" y="5366011"/>
            <a:ext cx="0" cy="241840"/>
          </a:xfrm>
          <a:prstGeom prst="line">
            <a:avLst/>
          </a:prstGeom>
          <a:ln w="47625" cap="flat">
            <a:solidFill>
              <a:srgbClr val="272727"/>
            </a:solidFill>
            <a:prstDash val="solid"/>
            <a:headEnd type="none" w="sm" len="sm"/>
            <a:tailEnd type="none" w="sm" len="sm"/>
          </a:ln>
        </p:spPr>
        <p:txBody>
          <a:bodyPr/>
          <a:lstStyle/>
          <a:p>
            <a:endParaRPr lang="fr-FR" sz="975" noProof="1"/>
          </a:p>
        </p:txBody>
      </p:sp>
      <p:sp>
        <p:nvSpPr>
          <p:cNvPr id="11" name="AutoShape 15">
            <a:extLst>
              <a:ext uri="{FF2B5EF4-FFF2-40B4-BE49-F238E27FC236}">
                <a16:creationId xmlns:a16="http://schemas.microsoft.com/office/drawing/2014/main" id="{115C693A-13EA-D113-3E5C-BCC7CEA24A94}"/>
              </a:ext>
            </a:extLst>
          </p:cNvPr>
          <p:cNvSpPr/>
          <p:nvPr/>
        </p:nvSpPr>
        <p:spPr>
          <a:xfrm flipV="1">
            <a:off x="4874097" y="5366011"/>
            <a:ext cx="0" cy="241840"/>
          </a:xfrm>
          <a:prstGeom prst="line">
            <a:avLst/>
          </a:prstGeom>
          <a:ln w="47625" cap="flat">
            <a:solidFill>
              <a:srgbClr val="272727"/>
            </a:solidFill>
            <a:prstDash val="solid"/>
            <a:headEnd type="none" w="sm" len="sm"/>
            <a:tailEnd type="none" w="sm" len="sm"/>
          </a:ln>
        </p:spPr>
        <p:txBody>
          <a:bodyPr/>
          <a:lstStyle/>
          <a:p>
            <a:endParaRPr lang="fr-FR" sz="975" noProof="1"/>
          </a:p>
        </p:txBody>
      </p:sp>
      <p:sp>
        <p:nvSpPr>
          <p:cNvPr id="12" name="AutoShape 16">
            <a:extLst>
              <a:ext uri="{FF2B5EF4-FFF2-40B4-BE49-F238E27FC236}">
                <a16:creationId xmlns:a16="http://schemas.microsoft.com/office/drawing/2014/main" id="{DE290C88-367A-4274-32CF-F92C6F8E706C}"/>
              </a:ext>
            </a:extLst>
          </p:cNvPr>
          <p:cNvSpPr/>
          <p:nvPr/>
        </p:nvSpPr>
        <p:spPr>
          <a:xfrm flipV="1">
            <a:off x="5601569" y="5366011"/>
            <a:ext cx="0" cy="241840"/>
          </a:xfrm>
          <a:prstGeom prst="line">
            <a:avLst/>
          </a:prstGeom>
          <a:ln w="47625" cap="flat">
            <a:solidFill>
              <a:srgbClr val="272727"/>
            </a:solidFill>
            <a:prstDash val="solid"/>
            <a:headEnd type="none" w="sm" len="sm"/>
            <a:tailEnd type="none" w="sm" len="sm"/>
          </a:ln>
        </p:spPr>
        <p:txBody>
          <a:bodyPr/>
          <a:lstStyle/>
          <a:p>
            <a:endParaRPr lang="fr-FR" sz="975" noProof="1"/>
          </a:p>
        </p:txBody>
      </p:sp>
      <p:sp>
        <p:nvSpPr>
          <p:cNvPr id="13" name="AutoShape 17">
            <a:extLst>
              <a:ext uri="{FF2B5EF4-FFF2-40B4-BE49-F238E27FC236}">
                <a16:creationId xmlns:a16="http://schemas.microsoft.com/office/drawing/2014/main" id="{B4E05251-DECB-E303-8811-6C7D06E7466D}"/>
              </a:ext>
            </a:extLst>
          </p:cNvPr>
          <p:cNvSpPr/>
          <p:nvPr/>
        </p:nvSpPr>
        <p:spPr>
          <a:xfrm flipV="1">
            <a:off x="6329040" y="5366011"/>
            <a:ext cx="0" cy="241840"/>
          </a:xfrm>
          <a:prstGeom prst="line">
            <a:avLst/>
          </a:prstGeom>
          <a:ln w="47625" cap="flat">
            <a:solidFill>
              <a:srgbClr val="272727"/>
            </a:solidFill>
            <a:prstDash val="solid"/>
            <a:headEnd type="none" w="sm" len="sm"/>
            <a:tailEnd type="none" w="sm" len="sm"/>
          </a:ln>
        </p:spPr>
        <p:txBody>
          <a:bodyPr/>
          <a:lstStyle/>
          <a:p>
            <a:endParaRPr lang="fr-FR" sz="975" noProof="1"/>
          </a:p>
        </p:txBody>
      </p:sp>
      <p:sp>
        <p:nvSpPr>
          <p:cNvPr id="14" name="AutoShape 18">
            <a:extLst>
              <a:ext uri="{FF2B5EF4-FFF2-40B4-BE49-F238E27FC236}">
                <a16:creationId xmlns:a16="http://schemas.microsoft.com/office/drawing/2014/main" id="{D80C4C71-04B0-A4E4-4DBC-DE776452763A}"/>
              </a:ext>
            </a:extLst>
          </p:cNvPr>
          <p:cNvSpPr/>
          <p:nvPr/>
        </p:nvSpPr>
        <p:spPr>
          <a:xfrm flipV="1">
            <a:off x="7056512" y="5366011"/>
            <a:ext cx="0" cy="241840"/>
          </a:xfrm>
          <a:prstGeom prst="line">
            <a:avLst/>
          </a:prstGeom>
          <a:ln w="47625" cap="flat">
            <a:solidFill>
              <a:srgbClr val="272727"/>
            </a:solidFill>
            <a:prstDash val="solid"/>
            <a:headEnd type="none" w="sm" len="sm"/>
            <a:tailEnd type="none" w="sm" len="sm"/>
          </a:ln>
        </p:spPr>
        <p:txBody>
          <a:bodyPr/>
          <a:lstStyle/>
          <a:p>
            <a:endParaRPr lang="fr-FR" sz="975" noProof="1"/>
          </a:p>
        </p:txBody>
      </p:sp>
      <p:sp>
        <p:nvSpPr>
          <p:cNvPr id="15" name="TextBox 19">
            <a:extLst>
              <a:ext uri="{FF2B5EF4-FFF2-40B4-BE49-F238E27FC236}">
                <a16:creationId xmlns:a16="http://schemas.microsoft.com/office/drawing/2014/main" id="{40162A5C-C963-1DF9-B63B-77FACFC02CE7}"/>
              </a:ext>
            </a:extLst>
          </p:cNvPr>
          <p:cNvSpPr txBox="1"/>
          <p:nvPr/>
        </p:nvSpPr>
        <p:spPr>
          <a:xfrm>
            <a:off x="1908225" y="5681784"/>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0</a:t>
            </a:r>
          </a:p>
        </p:txBody>
      </p:sp>
      <p:sp>
        <p:nvSpPr>
          <p:cNvPr id="16" name="TextBox 20">
            <a:extLst>
              <a:ext uri="{FF2B5EF4-FFF2-40B4-BE49-F238E27FC236}">
                <a16:creationId xmlns:a16="http://schemas.microsoft.com/office/drawing/2014/main" id="{CD641DE4-918F-F598-5429-F4706F6EF75C}"/>
              </a:ext>
            </a:extLst>
          </p:cNvPr>
          <p:cNvSpPr txBox="1"/>
          <p:nvPr/>
        </p:nvSpPr>
        <p:spPr>
          <a:xfrm>
            <a:off x="2650269" y="5681784"/>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1</a:t>
            </a:r>
          </a:p>
        </p:txBody>
      </p:sp>
      <p:sp>
        <p:nvSpPr>
          <p:cNvPr id="17" name="TextBox 21">
            <a:extLst>
              <a:ext uri="{FF2B5EF4-FFF2-40B4-BE49-F238E27FC236}">
                <a16:creationId xmlns:a16="http://schemas.microsoft.com/office/drawing/2014/main" id="{F81E4768-7E3E-5D17-7947-A7F4D8958D48}"/>
              </a:ext>
            </a:extLst>
          </p:cNvPr>
          <p:cNvSpPr txBox="1"/>
          <p:nvPr/>
        </p:nvSpPr>
        <p:spPr>
          <a:xfrm>
            <a:off x="3366091" y="5681784"/>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2</a:t>
            </a:r>
          </a:p>
        </p:txBody>
      </p:sp>
      <p:sp>
        <p:nvSpPr>
          <p:cNvPr id="18" name="TextBox 22">
            <a:extLst>
              <a:ext uri="{FF2B5EF4-FFF2-40B4-BE49-F238E27FC236}">
                <a16:creationId xmlns:a16="http://schemas.microsoft.com/office/drawing/2014/main" id="{3AC703A7-E55C-171B-04BD-CED6EA3CB055}"/>
              </a:ext>
            </a:extLst>
          </p:cNvPr>
          <p:cNvSpPr txBox="1"/>
          <p:nvPr/>
        </p:nvSpPr>
        <p:spPr>
          <a:xfrm>
            <a:off x="4081914" y="5681784"/>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3</a:t>
            </a:r>
          </a:p>
        </p:txBody>
      </p:sp>
      <p:sp>
        <p:nvSpPr>
          <p:cNvPr id="19" name="TextBox 23">
            <a:extLst>
              <a:ext uri="{FF2B5EF4-FFF2-40B4-BE49-F238E27FC236}">
                <a16:creationId xmlns:a16="http://schemas.microsoft.com/office/drawing/2014/main" id="{9ACF3FE6-91B2-27EF-3068-5A13778F11A3}"/>
              </a:ext>
            </a:extLst>
          </p:cNvPr>
          <p:cNvSpPr txBox="1"/>
          <p:nvPr/>
        </p:nvSpPr>
        <p:spPr>
          <a:xfrm>
            <a:off x="4782258" y="5681784"/>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4</a:t>
            </a:r>
          </a:p>
        </p:txBody>
      </p:sp>
      <p:sp>
        <p:nvSpPr>
          <p:cNvPr id="20" name="TextBox 24">
            <a:extLst>
              <a:ext uri="{FF2B5EF4-FFF2-40B4-BE49-F238E27FC236}">
                <a16:creationId xmlns:a16="http://schemas.microsoft.com/office/drawing/2014/main" id="{1704906D-2BE2-A1FD-DDDF-7F8CC2B99462}"/>
              </a:ext>
            </a:extLst>
          </p:cNvPr>
          <p:cNvSpPr txBox="1"/>
          <p:nvPr/>
        </p:nvSpPr>
        <p:spPr>
          <a:xfrm>
            <a:off x="5539356" y="5681784"/>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5</a:t>
            </a:r>
          </a:p>
        </p:txBody>
      </p:sp>
      <p:sp>
        <p:nvSpPr>
          <p:cNvPr id="21" name="TextBox 25">
            <a:extLst>
              <a:ext uri="{FF2B5EF4-FFF2-40B4-BE49-F238E27FC236}">
                <a16:creationId xmlns:a16="http://schemas.microsoft.com/office/drawing/2014/main" id="{B1E004A8-15CD-19F7-FB69-220AD38C9861}"/>
              </a:ext>
            </a:extLst>
          </p:cNvPr>
          <p:cNvSpPr txBox="1"/>
          <p:nvPr/>
        </p:nvSpPr>
        <p:spPr>
          <a:xfrm>
            <a:off x="6255178" y="5676624"/>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6</a:t>
            </a:r>
          </a:p>
        </p:txBody>
      </p:sp>
      <p:sp>
        <p:nvSpPr>
          <p:cNvPr id="22" name="TextBox 26">
            <a:extLst>
              <a:ext uri="{FF2B5EF4-FFF2-40B4-BE49-F238E27FC236}">
                <a16:creationId xmlns:a16="http://schemas.microsoft.com/office/drawing/2014/main" id="{A9EB6638-18C6-E84D-BE0B-B9492F468C27}"/>
              </a:ext>
            </a:extLst>
          </p:cNvPr>
          <p:cNvSpPr txBox="1"/>
          <p:nvPr/>
        </p:nvSpPr>
        <p:spPr>
          <a:xfrm>
            <a:off x="6991638" y="5681784"/>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7</a:t>
            </a:r>
          </a:p>
        </p:txBody>
      </p:sp>
      <p:sp>
        <p:nvSpPr>
          <p:cNvPr id="23" name="AutoShape 27">
            <a:extLst>
              <a:ext uri="{FF2B5EF4-FFF2-40B4-BE49-F238E27FC236}">
                <a16:creationId xmlns:a16="http://schemas.microsoft.com/office/drawing/2014/main" id="{C9874457-5CF4-DB19-6E9A-AA95E3F43550}"/>
              </a:ext>
            </a:extLst>
          </p:cNvPr>
          <p:cNvSpPr/>
          <p:nvPr/>
        </p:nvSpPr>
        <p:spPr>
          <a:xfrm>
            <a:off x="3415105" y="2121256"/>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24" name="AutoShape 28">
            <a:extLst>
              <a:ext uri="{FF2B5EF4-FFF2-40B4-BE49-F238E27FC236}">
                <a16:creationId xmlns:a16="http://schemas.microsoft.com/office/drawing/2014/main" id="{EECECEDD-F8E7-134B-1FD5-BB192F3B8DAD}"/>
              </a:ext>
            </a:extLst>
          </p:cNvPr>
          <p:cNvSpPr/>
          <p:nvPr/>
        </p:nvSpPr>
        <p:spPr>
          <a:xfrm>
            <a:off x="2692693" y="2117837"/>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25" name="AutoShape 29">
            <a:extLst>
              <a:ext uri="{FF2B5EF4-FFF2-40B4-BE49-F238E27FC236}">
                <a16:creationId xmlns:a16="http://schemas.microsoft.com/office/drawing/2014/main" id="{3AFA8F12-4E3E-E682-022E-C9F5E39E0EA0}"/>
              </a:ext>
            </a:extLst>
          </p:cNvPr>
          <p:cNvSpPr/>
          <p:nvPr/>
        </p:nvSpPr>
        <p:spPr>
          <a:xfrm>
            <a:off x="4870148" y="2130084"/>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26" name="AutoShape 30">
            <a:extLst>
              <a:ext uri="{FF2B5EF4-FFF2-40B4-BE49-F238E27FC236}">
                <a16:creationId xmlns:a16="http://schemas.microsoft.com/office/drawing/2014/main" id="{23140453-9837-6AA7-F775-81BF28809986}"/>
              </a:ext>
            </a:extLst>
          </p:cNvPr>
          <p:cNvSpPr/>
          <p:nvPr/>
        </p:nvSpPr>
        <p:spPr>
          <a:xfrm>
            <a:off x="4147736" y="2126664"/>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27" name="AutoShape 31">
            <a:extLst>
              <a:ext uri="{FF2B5EF4-FFF2-40B4-BE49-F238E27FC236}">
                <a16:creationId xmlns:a16="http://schemas.microsoft.com/office/drawing/2014/main" id="{2D4B8373-7297-94D8-C485-84760E9A78E3}"/>
              </a:ext>
            </a:extLst>
          </p:cNvPr>
          <p:cNvSpPr/>
          <p:nvPr/>
        </p:nvSpPr>
        <p:spPr>
          <a:xfrm>
            <a:off x="6325191" y="2117837"/>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28" name="AutoShape 32">
            <a:extLst>
              <a:ext uri="{FF2B5EF4-FFF2-40B4-BE49-F238E27FC236}">
                <a16:creationId xmlns:a16="http://schemas.microsoft.com/office/drawing/2014/main" id="{4C073338-4934-C9E7-FA31-BA17C0153164}"/>
              </a:ext>
            </a:extLst>
          </p:cNvPr>
          <p:cNvSpPr/>
          <p:nvPr/>
        </p:nvSpPr>
        <p:spPr>
          <a:xfrm>
            <a:off x="5602779" y="2114416"/>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29" name="AutoShape 33">
            <a:extLst>
              <a:ext uri="{FF2B5EF4-FFF2-40B4-BE49-F238E27FC236}">
                <a16:creationId xmlns:a16="http://schemas.microsoft.com/office/drawing/2014/main" id="{67D11506-0900-A15E-1921-1D91767F411E}"/>
              </a:ext>
            </a:extLst>
          </p:cNvPr>
          <p:cNvSpPr/>
          <p:nvPr/>
        </p:nvSpPr>
        <p:spPr>
          <a:xfrm>
            <a:off x="7047504" y="2126664"/>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30" name="AutoShape 34">
            <a:extLst>
              <a:ext uri="{FF2B5EF4-FFF2-40B4-BE49-F238E27FC236}">
                <a16:creationId xmlns:a16="http://schemas.microsoft.com/office/drawing/2014/main" id="{A7130143-004D-86CC-86C9-B6A494FD2E14}"/>
              </a:ext>
            </a:extLst>
          </p:cNvPr>
          <p:cNvSpPr/>
          <p:nvPr/>
        </p:nvSpPr>
        <p:spPr>
          <a:xfrm flipH="1">
            <a:off x="1988232" y="2607034"/>
            <a:ext cx="5437709" cy="0"/>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31" name="AutoShape 35">
            <a:extLst>
              <a:ext uri="{FF2B5EF4-FFF2-40B4-BE49-F238E27FC236}">
                <a16:creationId xmlns:a16="http://schemas.microsoft.com/office/drawing/2014/main" id="{7335A62A-2645-752C-AB34-46944EA04930}"/>
              </a:ext>
            </a:extLst>
          </p:cNvPr>
          <p:cNvSpPr/>
          <p:nvPr/>
        </p:nvSpPr>
        <p:spPr>
          <a:xfrm flipH="1" flipV="1">
            <a:off x="1979346" y="4065428"/>
            <a:ext cx="5446653" cy="0"/>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32" name="AutoShape 36">
            <a:extLst>
              <a:ext uri="{FF2B5EF4-FFF2-40B4-BE49-F238E27FC236}">
                <a16:creationId xmlns:a16="http://schemas.microsoft.com/office/drawing/2014/main" id="{A63D9152-7FED-9C1F-BD5D-D9645CB2955A}"/>
              </a:ext>
            </a:extLst>
          </p:cNvPr>
          <p:cNvSpPr/>
          <p:nvPr/>
        </p:nvSpPr>
        <p:spPr>
          <a:xfrm flipH="1" flipV="1">
            <a:off x="1983211" y="3293780"/>
            <a:ext cx="5442342" cy="0"/>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33" name="AutoShape 37">
            <a:extLst>
              <a:ext uri="{FF2B5EF4-FFF2-40B4-BE49-F238E27FC236}">
                <a16:creationId xmlns:a16="http://schemas.microsoft.com/office/drawing/2014/main" id="{F24380F9-31B0-7402-A0D8-A1A9D34CE340}"/>
              </a:ext>
            </a:extLst>
          </p:cNvPr>
          <p:cNvSpPr/>
          <p:nvPr/>
        </p:nvSpPr>
        <p:spPr>
          <a:xfrm flipH="1">
            <a:off x="1995458" y="4748823"/>
            <a:ext cx="5430095" cy="0"/>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34" name="TextBox 38">
            <a:extLst>
              <a:ext uri="{FF2B5EF4-FFF2-40B4-BE49-F238E27FC236}">
                <a16:creationId xmlns:a16="http://schemas.microsoft.com/office/drawing/2014/main" id="{A9EECFB5-31CE-374D-9C11-226188F81A99}"/>
              </a:ext>
            </a:extLst>
          </p:cNvPr>
          <p:cNvSpPr txBox="1"/>
          <p:nvPr/>
        </p:nvSpPr>
        <p:spPr>
          <a:xfrm>
            <a:off x="7456079" y="5567246"/>
            <a:ext cx="1712389" cy="571182"/>
          </a:xfrm>
          <a:prstGeom prst="rect">
            <a:avLst/>
          </a:prstGeom>
        </p:spPr>
        <p:txBody>
          <a:bodyPr lIns="0" tIns="0" rIns="0" bIns="0" rtlCol="0" anchor="t">
            <a:spAutoFit/>
          </a:bodyPr>
          <a:lstStyle/>
          <a:p>
            <a:pPr algn="ctr">
              <a:lnSpc>
                <a:spcPts val="2275"/>
              </a:lnSpc>
              <a:spcBef>
                <a:spcPct val="0"/>
              </a:spcBef>
            </a:pPr>
            <a:r>
              <a:rPr lang="fr-FR" sz="1625" b="1" spc="51" noProof="1">
                <a:solidFill>
                  <a:srgbClr val="000000"/>
                </a:solidFill>
                <a:latin typeface="Montserrat Bold"/>
                <a:ea typeface="Montserrat Bold"/>
                <a:cs typeface="Montserrat Bold"/>
                <a:sym typeface="Montserrat Bold"/>
              </a:rPr>
              <a:t>NOMBRE DE PROJETS</a:t>
            </a:r>
          </a:p>
        </p:txBody>
      </p:sp>
      <p:sp>
        <p:nvSpPr>
          <p:cNvPr id="35" name="TextBox 40">
            <a:extLst>
              <a:ext uri="{FF2B5EF4-FFF2-40B4-BE49-F238E27FC236}">
                <a16:creationId xmlns:a16="http://schemas.microsoft.com/office/drawing/2014/main" id="{C60508FE-01FB-21A7-6F79-C4455FDB5A6C}"/>
              </a:ext>
            </a:extLst>
          </p:cNvPr>
          <p:cNvSpPr txBox="1"/>
          <p:nvPr/>
        </p:nvSpPr>
        <p:spPr>
          <a:xfrm>
            <a:off x="2537696" y="3443132"/>
            <a:ext cx="4683850" cy="428322"/>
          </a:xfrm>
          <a:prstGeom prst="rect">
            <a:avLst/>
          </a:prstGeom>
        </p:spPr>
        <p:txBody>
          <a:bodyPr lIns="0" tIns="0" rIns="0" bIns="0" rtlCol="0" anchor="t">
            <a:spAutoFit/>
          </a:bodyPr>
          <a:lstStyle/>
          <a:p>
            <a:pPr algn="ctr">
              <a:lnSpc>
                <a:spcPts val="3548"/>
              </a:lnSpc>
              <a:spcBef>
                <a:spcPct val="0"/>
              </a:spcBef>
            </a:pPr>
            <a:r>
              <a:rPr lang="fr-FR" sz="2709" noProof="1">
                <a:solidFill>
                  <a:srgbClr val="EC72BD"/>
                </a:solidFill>
                <a:latin typeface="Hibernate"/>
                <a:ea typeface="Hibernate"/>
                <a:cs typeface="Hibernate"/>
                <a:sym typeface="Hibernate"/>
              </a:rPr>
              <a:t>A vous de jouer !!!</a:t>
            </a:r>
          </a:p>
        </p:txBody>
      </p:sp>
      <p:sp>
        <p:nvSpPr>
          <p:cNvPr id="36" name="TextBox 42">
            <a:extLst>
              <a:ext uri="{FF2B5EF4-FFF2-40B4-BE49-F238E27FC236}">
                <a16:creationId xmlns:a16="http://schemas.microsoft.com/office/drawing/2014/main" id="{7CA261F6-0900-6264-875E-AD33C54F44F6}"/>
              </a:ext>
            </a:extLst>
          </p:cNvPr>
          <p:cNvSpPr txBox="1"/>
          <p:nvPr/>
        </p:nvSpPr>
        <p:spPr>
          <a:xfrm>
            <a:off x="1138483" y="1639766"/>
            <a:ext cx="8029985" cy="203838"/>
          </a:xfrm>
          <a:prstGeom prst="rect">
            <a:avLst/>
          </a:prstGeom>
        </p:spPr>
        <p:txBody>
          <a:bodyPr lIns="0" tIns="0" rIns="0" bIns="0" rtlCol="0" anchor="t">
            <a:spAutoFit/>
          </a:bodyPr>
          <a:lstStyle/>
          <a:p>
            <a:pPr algn="ctr">
              <a:lnSpc>
                <a:spcPts val="1668"/>
              </a:lnSpc>
              <a:spcBef>
                <a:spcPct val="0"/>
              </a:spcBef>
            </a:pPr>
            <a:r>
              <a:rPr lang="fr-FR" sz="1192" b="1" spc="38" noProof="1">
                <a:solidFill>
                  <a:srgbClr val="000000"/>
                </a:solidFill>
                <a:latin typeface="Montserrat Bold"/>
                <a:ea typeface="Montserrat Bold"/>
                <a:cs typeface="Montserrat Bold"/>
                <a:sym typeface="Montserrat Bold"/>
              </a:rPr>
              <a:t>QUELLE RELATION ENTRE L’ATTEINTE DES OBJECTIFS DES PROJETS DE GROUPE ET LEUR MASSIFICATION ?</a:t>
            </a:r>
          </a:p>
        </p:txBody>
      </p:sp>
    </p:spTree>
    <p:extLst>
      <p:ext uri="{BB962C8B-B14F-4D97-AF65-F5344CB8AC3E}">
        <p14:creationId xmlns:p14="http://schemas.microsoft.com/office/powerpoint/2010/main" val="27119917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C000">
            <a:alpha val="57187"/>
          </a:srgbClr>
        </a:solidFill>
        <a:effectLst/>
      </p:bgPr>
    </p:bg>
    <p:spTree>
      <p:nvGrpSpPr>
        <p:cNvPr id="1" name="">
          <a:extLst>
            <a:ext uri="{FF2B5EF4-FFF2-40B4-BE49-F238E27FC236}">
              <a16:creationId xmlns:a16="http://schemas.microsoft.com/office/drawing/2014/main" id="{6C2DD140-934E-118F-D974-8B7327174131}"/>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9CBFB61-4527-6AC1-E9EF-1438074CE7B9}"/>
              </a:ext>
            </a:extLst>
          </p:cNvPr>
          <p:cNvSpPr>
            <a:spLocks noGrp="1"/>
          </p:cNvSpPr>
          <p:nvPr>
            <p:ph type="sldNum" sz="quarter" idx="4"/>
          </p:nvPr>
        </p:nvSpPr>
        <p:spPr/>
        <p:txBody>
          <a:bodyPr/>
          <a:lstStyle/>
          <a:p>
            <a:pPr rtl="0"/>
            <a:fld id="{48F63A3B-78C7-47BE-AE5E-E10140E04643}" type="slidenum">
              <a:rPr lang="fr-FR" smtClean="0"/>
              <a:pPr rtl="0"/>
              <a:t>22</a:t>
            </a:fld>
            <a:endParaRPr lang="fr-FR" dirty="0"/>
          </a:p>
        </p:txBody>
      </p:sp>
      <p:sp>
        <p:nvSpPr>
          <p:cNvPr id="7" name="Titre 2">
            <a:extLst>
              <a:ext uri="{FF2B5EF4-FFF2-40B4-BE49-F238E27FC236}">
                <a16:creationId xmlns:a16="http://schemas.microsoft.com/office/drawing/2014/main" id="{665C582A-D0A3-BEA9-9A9A-5FCDCA796805}"/>
              </a:ext>
            </a:extLst>
          </p:cNvPr>
          <p:cNvSpPr txBox="1">
            <a:spLocks/>
          </p:cNvSpPr>
          <p:nvPr/>
        </p:nvSpPr>
        <p:spPr>
          <a:xfrm>
            <a:off x="-137806" y="243550"/>
            <a:ext cx="6400060" cy="817729"/>
          </a:xfrm>
          <a:prstGeom prst="rect">
            <a:avLst/>
          </a:prstGeom>
        </p:spPr>
        <p:txBody>
          <a:bodyPr/>
          <a:lstStyle>
            <a:lvl1pPr algn="ctr" defTabSz="742965" rtl="0" eaLnBrk="1" latinLnBrk="0" hangingPunct="1">
              <a:lnSpc>
                <a:spcPts val="3961"/>
              </a:lnSpc>
              <a:spcBef>
                <a:spcPct val="0"/>
              </a:spcBef>
              <a:buNone/>
              <a:defRPr lang="fr-FR" sz="3088" b="1" kern="1200" cap="all" baseline="0">
                <a:solidFill>
                  <a:srgbClr val="00A4BB"/>
                </a:solidFill>
                <a:latin typeface="+mj-lt"/>
                <a:ea typeface="+mj-ea"/>
                <a:cs typeface="+mj-cs"/>
              </a:defRPr>
            </a:lvl1pPr>
          </a:lstStyle>
          <a:p>
            <a:r>
              <a:rPr lang="fr-FR" dirty="0"/>
              <a:t>Feuille de TD distribuée</a:t>
            </a:r>
          </a:p>
        </p:txBody>
      </p:sp>
      <p:pic>
        <p:nvPicPr>
          <p:cNvPr id="2" name="Image 1">
            <a:extLst>
              <a:ext uri="{FF2B5EF4-FFF2-40B4-BE49-F238E27FC236}">
                <a16:creationId xmlns:a16="http://schemas.microsoft.com/office/drawing/2014/main" id="{49E027F4-CFED-9291-DA95-7EF3496AA60C}"/>
              </a:ext>
            </a:extLst>
          </p:cNvPr>
          <p:cNvPicPr>
            <a:picLocks noChangeAspect="1"/>
          </p:cNvPicPr>
          <p:nvPr/>
        </p:nvPicPr>
        <p:blipFill>
          <a:blip r:embed="rId2"/>
          <a:stretch>
            <a:fillRect/>
          </a:stretch>
        </p:blipFill>
        <p:spPr>
          <a:xfrm rot="21051099">
            <a:off x="909025" y="1407906"/>
            <a:ext cx="7772400" cy="4371975"/>
          </a:xfrm>
          <a:prstGeom prst="rect">
            <a:avLst/>
          </a:prstGeom>
          <a:effectLst>
            <a:outerShdw blurRad="50800" dist="381000" dir="2700000" algn="tl" rotWithShape="0">
              <a:prstClr val="black">
                <a:alpha val="40000"/>
              </a:prstClr>
            </a:outerShdw>
          </a:effectLst>
        </p:spPr>
      </p:pic>
    </p:spTree>
    <p:extLst>
      <p:ext uri="{BB962C8B-B14F-4D97-AF65-F5344CB8AC3E}">
        <p14:creationId xmlns:p14="http://schemas.microsoft.com/office/powerpoint/2010/main" val="1438952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9"/>
          <p:cNvSpPr/>
          <p:nvPr/>
        </p:nvSpPr>
        <p:spPr>
          <a:xfrm flipV="1">
            <a:off x="2107941" y="1661543"/>
            <a:ext cx="0" cy="3516630"/>
          </a:xfrm>
          <a:prstGeom prst="line">
            <a:avLst/>
          </a:prstGeom>
          <a:ln w="38100" cap="flat">
            <a:solidFill>
              <a:srgbClr val="FF6D0F"/>
            </a:solidFill>
            <a:prstDash val="solid"/>
            <a:headEnd type="none" w="sm" len="sm"/>
            <a:tailEnd type="triangle" w="lg" len="med"/>
          </a:ln>
        </p:spPr>
        <p:txBody>
          <a:bodyPr/>
          <a:lstStyle/>
          <a:p>
            <a:endParaRPr lang="fr-FR" sz="975" noProof="1"/>
          </a:p>
        </p:txBody>
      </p:sp>
      <p:grpSp>
        <p:nvGrpSpPr>
          <p:cNvPr id="10" name="Group 10"/>
          <p:cNvGrpSpPr/>
          <p:nvPr/>
        </p:nvGrpSpPr>
        <p:grpSpPr>
          <a:xfrm>
            <a:off x="2107941" y="5057253"/>
            <a:ext cx="6117920" cy="241840"/>
            <a:chOff x="0" y="0"/>
            <a:chExt cx="15059496" cy="595297"/>
          </a:xfrm>
        </p:grpSpPr>
        <p:sp>
          <p:nvSpPr>
            <p:cNvPr id="11" name="AutoShape 11"/>
            <p:cNvSpPr/>
            <p:nvPr/>
          </p:nvSpPr>
          <p:spPr>
            <a:xfrm flipV="1">
              <a:off x="3579155" y="0"/>
              <a:ext cx="0" cy="595297"/>
            </a:xfrm>
            <a:prstGeom prst="line">
              <a:avLst/>
            </a:prstGeom>
            <a:ln w="63500" cap="flat">
              <a:solidFill>
                <a:srgbClr val="272727"/>
              </a:solidFill>
              <a:prstDash val="solid"/>
              <a:headEnd type="none" w="sm" len="sm"/>
              <a:tailEnd type="none" w="sm" len="sm"/>
            </a:ln>
          </p:spPr>
          <p:txBody>
            <a:bodyPr/>
            <a:lstStyle/>
            <a:p>
              <a:endParaRPr lang="fr-FR" sz="975" noProof="1"/>
            </a:p>
          </p:txBody>
        </p:sp>
        <p:sp>
          <p:nvSpPr>
            <p:cNvPr id="12" name="AutoShape 12"/>
            <p:cNvSpPr/>
            <p:nvPr/>
          </p:nvSpPr>
          <p:spPr>
            <a:xfrm>
              <a:off x="0" y="297648"/>
              <a:ext cx="15059496" cy="0"/>
            </a:xfrm>
            <a:prstGeom prst="line">
              <a:avLst/>
            </a:prstGeom>
            <a:ln w="50800" cap="flat">
              <a:solidFill>
                <a:srgbClr val="272727"/>
              </a:solidFill>
              <a:prstDash val="solid"/>
              <a:headEnd type="none" w="sm" len="sm"/>
              <a:tailEnd type="arrow" w="med" len="sm"/>
            </a:ln>
          </p:spPr>
          <p:txBody>
            <a:bodyPr/>
            <a:lstStyle/>
            <a:p>
              <a:endParaRPr lang="fr-FR" sz="975" noProof="1"/>
            </a:p>
          </p:txBody>
        </p:sp>
        <p:sp>
          <p:nvSpPr>
            <p:cNvPr id="13" name="AutoShape 13"/>
            <p:cNvSpPr/>
            <p:nvPr/>
          </p:nvSpPr>
          <p:spPr>
            <a:xfrm flipH="1" flipV="1">
              <a:off x="1788455" y="0"/>
              <a:ext cx="0" cy="595297"/>
            </a:xfrm>
            <a:prstGeom prst="line">
              <a:avLst/>
            </a:prstGeom>
            <a:ln w="63500" cap="flat">
              <a:solidFill>
                <a:srgbClr val="272727"/>
              </a:solidFill>
              <a:prstDash val="solid"/>
              <a:headEnd type="none" w="sm" len="sm"/>
              <a:tailEnd type="none" w="sm" len="sm"/>
            </a:ln>
          </p:spPr>
          <p:txBody>
            <a:bodyPr/>
            <a:lstStyle/>
            <a:p>
              <a:endParaRPr lang="fr-FR" sz="975" noProof="1"/>
            </a:p>
          </p:txBody>
        </p:sp>
        <p:sp>
          <p:nvSpPr>
            <p:cNvPr id="14" name="AutoShape 14"/>
            <p:cNvSpPr/>
            <p:nvPr/>
          </p:nvSpPr>
          <p:spPr>
            <a:xfrm flipV="1">
              <a:off x="5369855" y="0"/>
              <a:ext cx="0" cy="595297"/>
            </a:xfrm>
            <a:prstGeom prst="line">
              <a:avLst/>
            </a:prstGeom>
            <a:ln w="63500" cap="flat">
              <a:solidFill>
                <a:srgbClr val="272727"/>
              </a:solidFill>
              <a:prstDash val="solid"/>
              <a:headEnd type="none" w="sm" len="sm"/>
              <a:tailEnd type="none" w="sm" len="sm"/>
            </a:ln>
          </p:spPr>
          <p:txBody>
            <a:bodyPr/>
            <a:lstStyle/>
            <a:p>
              <a:endParaRPr lang="fr-FR" sz="975" noProof="1"/>
            </a:p>
          </p:txBody>
        </p:sp>
        <p:sp>
          <p:nvSpPr>
            <p:cNvPr id="15" name="AutoShape 15"/>
            <p:cNvSpPr/>
            <p:nvPr/>
          </p:nvSpPr>
          <p:spPr>
            <a:xfrm flipV="1">
              <a:off x="7160555" y="0"/>
              <a:ext cx="0" cy="595297"/>
            </a:xfrm>
            <a:prstGeom prst="line">
              <a:avLst/>
            </a:prstGeom>
            <a:ln w="63500" cap="flat">
              <a:solidFill>
                <a:srgbClr val="272727"/>
              </a:solidFill>
              <a:prstDash val="solid"/>
              <a:headEnd type="none" w="sm" len="sm"/>
              <a:tailEnd type="none" w="sm" len="sm"/>
            </a:ln>
          </p:spPr>
          <p:txBody>
            <a:bodyPr/>
            <a:lstStyle/>
            <a:p>
              <a:endParaRPr lang="fr-FR" sz="975" noProof="1"/>
            </a:p>
          </p:txBody>
        </p:sp>
        <p:sp>
          <p:nvSpPr>
            <p:cNvPr id="16" name="AutoShape 16"/>
            <p:cNvSpPr/>
            <p:nvPr/>
          </p:nvSpPr>
          <p:spPr>
            <a:xfrm flipV="1">
              <a:off x="8951255" y="0"/>
              <a:ext cx="0" cy="595297"/>
            </a:xfrm>
            <a:prstGeom prst="line">
              <a:avLst/>
            </a:prstGeom>
            <a:ln w="63500" cap="flat">
              <a:solidFill>
                <a:srgbClr val="272727"/>
              </a:solidFill>
              <a:prstDash val="solid"/>
              <a:headEnd type="none" w="sm" len="sm"/>
              <a:tailEnd type="none" w="sm" len="sm"/>
            </a:ln>
          </p:spPr>
          <p:txBody>
            <a:bodyPr/>
            <a:lstStyle/>
            <a:p>
              <a:endParaRPr lang="fr-FR" sz="975" noProof="1"/>
            </a:p>
          </p:txBody>
        </p:sp>
        <p:sp>
          <p:nvSpPr>
            <p:cNvPr id="17" name="AutoShape 17"/>
            <p:cNvSpPr/>
            <p:nvPr/>
          </p:nvSpPr>
          <p:spPr>
            <a:xfrm flipV="1">
              <a:off x="10741955" y="0"/>
              <a:ext cx="0" cy="595297"/>
            </a:xfrm>
            <a:prstGeom prst="line">
              <a:avLst/>
            </a:prstGeom>
            <a:ln w="63500" cap="flat">
              <a:solidFill>
                <a:srgbClr val="272727"/>
              </a:solidFill>
              <a:prstDash val="solid"/>
              <a:headEnd type="none" w="sm" len="sm"/>
              <a:tailEnd type="none" w="sm" len="sm"/>
            </a:ln>
          </p:spPr>
          <p:txBody>
            <a:bodyPr/>
            <a:lstStyle/>
            <a:p>
              <a:endParaRPr lang="fr-FR" sz="975" noProof="1"/>
            </a:p>
          </p:txBody>
        </p:sp>
        <p:sp>
          <p:nvSpPr>
            <p:cNvPr id="18" name="AutoShape 18"/>
            <p:cNvSpPr/>
            <p:nvPr/>
          </p:nvSpPr>
          <p:spPr>
            <a:xfrm flipV="1">
              <a:off x="12532655" y="0"/>
              <a:ext cx="0" cy="595297"/>
            </a:xfrm>
            <a:prstGeom prst="line">
              <a:avLst/>
            </a:prstGeom>
            <a:ln w="63500" cap="flat">
              <a:solidFill>
                <a:srgbClr val="272727"/>
              </a:solidFill>
              <a:prstDash val="solid"/>
              <a:headEnd type="none" w="sm" len="sm"/>
              <a:tailEnd type="none" w="sm" len="sm"/>
            </a:ln>
          </p:spPr>
          <p:txBody>
            <a:bodyPr/>
            <a:lstStyle/>
            <a:p>
              <a:endParaRPr lang="fr-FR" sz="975" noProof="1"/>
            </a:p>
          </p:txBody>
        </p:sp>
      </p:grpSp>
      <p:sp>
        <p:nvSpPr>
          <p:cNvPr id="19" name="TextBox 19"/>
          <p:cNvSpPr txBox="1"/>
          <p:nvPr/>
        </p:nvSpPr>
        <p:spPr>
          <a:xfrm>
            <a:off x="2051044" y="537302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0</a:t>
            </a:r>
          </a:p>
        </p:txBody>
      </p:sp>
      <p:sp>
        <p:nvSpPr>
          <p:cNvPr id="20" name="TextBox 20"/>
          <p:cNvSpPr txBox="1"/>
          <p:nvPr/>
        </p:nvSpPr>
        <p:spPr>
          <a:xfrm>
            <a:off x="2793088" y="537302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1</a:t>
            </a:r>
          </a:p>
        </p:txBody>
      </p:sp>
      <p:sp>
        <p:nvSpPr>
          <p:cNvPr id="21" name="TextBox 21"/>
          <p:cNvSpPr txBox="1"/>
          <p:nvPr/>
        </p:nvSpPr>
        <p:spPr>
          <a:xfrm>
            <a:off x="3508910" y="537302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2</a:t>
            </a:r>
          </a:p>
        </p:txBody>
      </p:sp>
      <p:sp>
        <p:nvSpPr>
          <p:cNvPr id="22" name="TextBox 22"/>
          <p:cNvSpPr txBox="1"/>
          <p:nvPr/>
        </p:nvSpPr>
        <p:spPr>
          <a:xfrm>
            <a:off x="4224733" y="537302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3</a:t>
            </a:r>
          </a:p>
        </p:txBody>
      </p:sp>
      <p:sp>
        <p:nvSpPr>
          <p:cNvPr id="23" name="TextBox 23"/>
          <p:cNvSpPr txBox="1"/>
          <p:nvPr/>
        </p:nvSpPr>
        <p:spPr>
          <a:xfrm>
            <a:off x="4925077" y="537302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4</a:t>
            </a:r>
          </a:p>
        </p:txBody>
      </p:sp>
      <p:sp>
        <p:nvSpPr>
          <p:cNvPr id="24" name="TextBox 24"/>
          <p:cNvSpPr txBox="1"/>
          <p:nvPr/>
        </p:nvSpPr>
        <p:spPr>
          <a:xfrm>
            <a:off x="5682175" y="537302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5</a:t>
            </a:r>
          </a:p>
        </p:txBody>
      </p:sp>
      <p:sp>
        <p:nvSpPr>
          <p:cNvPr id="25" name="TextBox 25"/>
          <p:cNvSpPr txBox="1"/>
          <p:nvPr/>
        </p:nvSpPr>
        <p:spPr>
          <a:xfrm>
            <a:off x="6397997" y="536786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6</a:t>
            </a:r>
          </a:p>
        </p:txBody>
      </p:sp>
      <p:sp>
        <p:nvSpPr>
          <p:cNvPr id="26" name="TextBox 26"/>
          <p:cNvSpPr txBox="1"/>
          <p:nvPr/>
        </p:nvSpPr>
        <p:spPr>
          <a:xfrm>
            <a:off x="7134457" y="537302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7</a:t>
            </a:r>
          </a:p>
        </p:txBody>
      </p:sp>
      <p:sp>
        <p:nvSpPr>
          <p:cNvPr id="27" name="TextBox 27"/>
          <p:cNvSpPr txBox="1"/>
          <p:nvPr/>
        </p:nvSpPr>
        <p:spPr>
          <a:xfrm>
            <a:off x="557213" y="1830082"/>
            <a:ext cx="1288468" cy="349070"/>
          </a:xfrm>
          <a:prstGeom prst="rect">
            <a:avLst/>
          </a:prstGeom>
        </p:spPr>
        <p:txBody>
          <a:bodyPr lIns="0" tIns="0" rIns="0" bIns="0" rtlCol="0" anchor="t">
            <a:spAutoFit/>
          </a:bodyPr>
          <a:lstStyle/>
          <a:p>
            <a:pPr algn="ctr">
              <a:lnSpc>
                <a:spcPts val="1441"/>
              </a:lnSpc>
              <a:spcBef>
                <a:spcPct val="0"/>
              </a:spcBef>
            </a:pPr>
            <a:r>
              <a:rPr lang="fr-FR" sz="1029" b="1" spc="33" noProof="1">
                <a:solidFill>
                  <a:srgbClr val="FF6D0F"/>
                </a:solidFill>
                <a:latin typeface="Montserrat Bold"/>
                <a:ea typeface="Montserrat Bold"/>
                <a:cs typeface="Montserrat Bold"/>
                <a:sym typeface="Montserrat Bold"/>
              </a:rPr>
              <a:t>APPROPRIATION DE L’UV</a:t>
            </a:r>
          </a:p>
        </p:txBody>
      </p:sp>
      <p:sp>
        <p:nvSpPr>
          <p:cNvPr id="28" name="TextBox 28"/>
          <p:cNvSpPr txBox="1"/>
          <p:nvPr/>
        </p:nvSpPr>
        <p:spPr>
          <a:xfrm>
            <a:off x="7598898" y="5258488"/>
            <a:ext cx="1712389" cy="571182"/>
          </a:xfrm>
          <a:prstGeom prst="rect">
            <a:avLst/>
          </a:prstGeom>
        </p:spPr>
        <p:txBody>
          <a:bodyPr lIns="0" tIns="0" rIns="0" bIns="0" rtlCol="0" anchor="t">
            <a:spAutoFit/>
          </a:bodyPr>
          <a:lstStyle/>
          <a:p>
            <a:pPr algn="ctr">
              <a:lnSpc>
                <a:spcPts val="2275"/>
              </a:lnSpc>
              <a:spcBef>
                <a:spcPct val="0"/>
              </a:spcBef>
            </a:pPr>
            <a:r>
              <a:rPr lang="fr-FR" sz="1625" b="1" spc="51" noProof="1">
                <a:solidFill>
                  <a:srgbClr val="000000"/>
                </a:solidFill>
                <a:latin typeface="Montserrat Bold"/>
                <a:ea typeface="Montserrat Bold"/>
                <a:cs typeface="Montserrat Bold"/>
                <a:sym typeface="Montserrat Bold"/>
              </a:rPr>
              <a:t>NOMBRE DE PROJETS</a:t>
            </a:r>
          </a:p>
        </p:txBody>
      </p:sp>
      <p:sp>
        <p:nvSpPr>
          <p:cNvPr id="30" name="AutoShape 30"/>
          <p:cNvSpPr/>
          <p:nvPr/>
        </p:nvSpPr>
        <p:spPr>
          <a:xfrm>
            <a:off x="3557924" y="1812498"/>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31" name="AutoShape 31"/>
          <p:cNvSpPr/>
          <p:nvPr/>
        </p:nvSpPr>
        <p:spPr>
          <a:xfrm>
            <a:off x="2835512" y="1809079"/>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32" name="AutoShape 32"/>
          <p:cNvSpPr/>
          <p:nvPr/>
        </p:nvSpPr>
        <p:spPr>
          <a:xfrm>
            <a:off x="5012967" y="1821326"/>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33" name="AutoShape 33"/>
          <p:cNvSpPr/>
          <p:nvPr/>
        </p:nvSpPr>
        <p:spPr>
          <a:xfrm>
            <a:off x="4290555" y="1817906"/>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34" name="AutoShape 34"/>
          <p:cNvSpPr/>
          <p:nvPr/>
        </p:nvSpPr>
        <p:spPr>
          <a:xfrm>
            <a:off x="6468010" y="1809079"/>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35" name="AutoShape 35"/>
          <p:cNvSpPr/>
          <p:nvPr/>
        </p:nvSpPr>
        <p:spPr>
          <a:xfrm>
            <a:off x="5745598" y="1805658"/>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36" name="AutoShape 36"/>
          <p:cNvSpPr/>
          <p:nvPr/>
        </p:nvSpPr>
        <p:spPr>
          <a:xfrm>
            <a:off x="7190323" y="1817906"/>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37" name="AutoShape 37"/>
          <p:cNvSpPr/>
          <p:nvPr/>
        </p:nvSpPr>
        <p:spPr>
          <a:xfrm flipH="1">
            <a:off x="2131051" y="2298276"/>
            <a:ext cx="5437709" cy="0"/>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38" name="AutoShape 38"/>
          <p:cNvSpPr/>
          <p:nvPr/>
        </p:nvSpPr>
        <p:spPr>
          <a:xfrm flipH="1" flipV="1">
            <a:off x="2122165" y="3756670"/>
            <a:ext cx="5446653" cy="0"/>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39" name="AutoShape 39"/>
          <p:cNvSpPr/>
          <p:nvPr/>
        </p:nvSpPr>
        <p:spPr>
          <a:xfrm flipH="1" flipV="1">
            <a:off x="2126030" y="2985022"/>
            <a:ext cx="5442342" cy="0"/>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40" name="AutoShape 40"/>
          <p:cNvSpPr/>
          <p:nvPr/>
        </p:nvSpPr>
        <p:spPr>
          <a:xfrm flipH="1">
            <a:off x="2138277" y="4440065"/>
            <a:ext cx="5430095" cy="0"/>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41" name="AutoShape 41"/>
          <p:cNvSpPr/>
          <p:nvPr/>
        </p:nvSpPr>
        <p:spPr>
          <a:xfrm>
            <a:off x="2010130" y="4448027"/>
            <a:ext cx="241840" cy="0"/>
          </a:xfrm>
          <a:prstGeom prst="line">
            <a:avLst/>
          </a:prstGeom>
          <a:ln w="47625" cap="flat">
            <a:solidFill>
              <a:srgbClr val="272727"/>
            </a:solidFill>
            <a:prstDash val="solid"/>
            <a:headEnd type="none" w="sm" len="sm"/>
            <a:tailEnd type="none" w="sm" len="sm"/>
          </a:ln>
        </p:spPr>
        <p:txBody>
          <a:bodyPr/>
          <a:lstStyle/>
          <a:p>
            <a:endParaRPr lang="fr-FR" sz="975" noProof="1"/>
          </a:p>
        </p:txBody>
      </p:sp>
      <p:sp>
        <p:nvSpPr>
          <p:cNvPr id="42" name="AutoShape 42"/>
          <p:cNvSpPr/>
          <p:nvPr/>
        </p:nvSpPr>
        <p:spPr>
          <a:xfrm>
            <a:off x="2001245" y="3756670"/>
            <a:ext cx="241840" cy="0"/>
          </a:xfrm>
          <a:prstGeom prst="line">
            <a:avLst/>
          </a:prstGeom>
          <a:ln w="47625" cap="flat">
            <a:solidFill>
              <a:srgbClr val="272727"/>
            </a:solidFill>
            <a:prstDash val="solid"/>
            <a:headEnd type="none" w="sm" len="sm"/>
            <a:tailEnd type="none" w="sm" len="sm"/>
          </a:ln>
        </p:spPr>
        <p:txBody>
          <a:bodyPr/>
          <a:lstStyle/>
          <a:p>
            <a:endParaRPr lang="fr-FR" sz="975" noProof="1"/>
          </a:p>
        </p:txBody>
      </p:sp>
      <p:sp>
        <p:nvSpPr>
          <p:cNvPr id="43" name="AutoShape 43"/>
          <p:cNvSpPr/>
          <p:nvPr/>
        </p:nvSpPr>
        <p:spPr>
          <a:xfrm>
            <a:off x="2001245" y="2997920"/>
            <a:ext cx="241840" cy="0"/>
          </a:xfrm>
          <a:prstGeom prst="line">
            <a:avLst/>
          </a:prstGeom>
          <a:ln w="47625" cap="flat">
            <a:solidFill>
              <a:srgbClr val="272727"/>
            </a:solidFill>
            <a:prstDash val="solid"/>
            <a:headEnd type="none" w="sm" len="sm"/>
            <a:tailEnd type="none" w="sm" len="sm"/>
          </a:ln>
        </p:spPr>
        <p:txBody>
          <a:bodyPr/>
          <a:lstStyle/>
          <a:p>
            <a:endParaRPr lang="fr-FR" sz="975" noProof="1"/>
          </a:p>
        </p:txBody>
      </p:sp>
      <p:sp>
        <p:nvSpPr>
          <p:cNvPr id="44" name="AutoShape 44"/>
          <p:cNvSpPr/>
          <p:nvPr/>
        </p:nvSpPr>
        <p:spPr>
          <a:xfrm>
            <a:off x="1987021" y="2303984"/>
            <a:ext cx="241840" cy="0"/>
          </a:xfrm>
          <a:prstGeom prst="line">
            <a:avLst/>
          </a:prstGeom>
          <a:ln w="47625" cap="flat">
            <a:solidFill>
              <a:srgbClr val="272727"/>
            </a:solidFill>
            <a:prstDash val="solid"/>
            <a:headEnd type="none" w="sm" len="sm"/>
            <a:tailEnd type="none" w="sm" len="sm"/>
          </a:ln>
        </p:spPr>
        <p:txBody>
          <a:bodyPr/>
          <a:lstStyle/>
          <a:p>
            <a:endParaRPr lang="fr-FR" sz="975" noProof="1"/>
          </a:p>
        </p:txBody>
      </p:sp>
      <p:grpSp>
        <p:nvGrpSpPr>
          <p:cNvPr id="46" name="Group 46"/>
          <p:cNvGrpSpPr/>
          <p:nvPr/>
        </p:nvGrpSpPr>
        <p:grpSpPr>
          <a:xfrm>
            <a:off x="2089031" y="2185735"/>
            <a:ext cx="5101292" cy="2854682"/>
            <a:chOff x="0" y="0"/>
            <a:chExt cx="12557026" cy="7026910"/>
          </a:xfrm>
        </p:grpSpPr>
        <p:sp>
          <p:nvSpPr>
            <p:cNvPr id="47" name="Freeform 47"/>
            <p:cNvSpPr/>
            <p:nvPr/>
          </p:nvSpPr>
          <p:spPr>
            <a:xfrm>
              <a:off x="54148" y="44450"/>
              <a:ext cx="12459559" cy="6932930"/>
            </a:xfrm>
            <a:custGeom>
              <a:avLst/>
              <a:gdLst/>
              <a:ahLst/>
              <a:cxnLst/>
              <a:rect l="l" t="t" r="r" b="b"/>
              <a:pathLst>
                <a:path w="12459559" h="6932930">
                  <a:moveTo>
                    <a:pt x="0" y="3796030"/>
                  </a:moveTo>
                  <a:cubicBezTo>
                    <a:pt x="204411" y="2846070"/>
                    <a:pt x="334367" y="2565400"/>
                    <a:pt x="431834" y="2336800"/>
                  </a:cubicBezTo>
                  <a:cubicBezTo>
                    <a:pt x="514411" y="2143760"/>
                    <a:pt x="605109" y="1949450"/>
                    <a:pt x="672795" y="1811020"/>
                  </a:cubicBezTo>
                  <a:cubicBezTo>
                    <a:pt x="717467" y="1719580"/>
                    <a:pt x="749956" y="1654810"/>
                    <a:pt x="790568" y="1584960"/>
                  </a:cubicBezTo>
                  <a:cubicBezTo>
                    <a:pt x="827118" y="1524000"/>
                    <a:pt x="860961" y="1489710"/>
                    <a:pt x="901572" y="1413510"/>
                  </a:cubicBezTo>
                  <a:cubicBezTo>
                    <a:pt x="974673" y="1281430"/>
                    <a:pt x="1065371" y="996950"/>
                    <a:pt x="1157424" y="848360"/>
                  </a:cubicBezTo>
                  <a:cubicBezTo>
                    <a:pt x="1226463" y="737870"/>
                    <a:pt x="1299563" y="661670"/>
                    <a:pt x="1372664" y="582930"/>
                  </a:cubicBezTo>
                  <a:cubicBezTo>
                    <a:pt x="1438995" y="513080"/>
                    <a:pt x="1501266" y="454660"/>
                    <a:pt x="1573013" y="396240"/>
                  </a:cubicBezTo>
                  <a:cubicBezTo>
                    <a:pt x="1647467" y="336550"/>
                    <a:pt x="1735458" y="274320"/>
                    <a:pt x="1809912" y="231140"/>
                  </a:cubicBezTo>
                  <a:cubicBezTo>
                    <a:pt x="1869476" y="196850"/>
                    <a:pt x="1922271" y="175260"/>
                    <a:pt x="1977773" y="152400"/>
                  </a:cubicBezTo>
                  <a:cubicBezTo>
                    <a:pt x="2031921" y="130810"/>
                    <a:pt x="2077947" y="113030"/>
                    <a:pt x="2141572" y="97790"/>
                  </a:cubicBezTo>
                  <a:cubicBezTo>
                    <a:pt x="2226855" y="77470"/>
                    <a:pt x="2329737" y="63500"/>
                    <a:pt x="2444803" y="49530"/>
                  </a:cubicBezTo>
                  <a:cubicBezTo>
                    <a:pt x="2596419" y="31750"/>
                    <a:pt x="2802183" y="12700"/>
                    <a:pt x="2971397" y="6350"/>
                  </a:cubicBezTo>
                  <a:cubicBezTo>
                    <a:pt x="3129781" y="0"/>
                    <a:pt x="3270567" y="5080"/>
                    <a:pt x="3428951" y="10160"/>
                  </a:cubicBezTo>
                  <a:cubicBezTo>
                    <a:pt x="3600872" y="15240"/>
                    <a:pt x="3816112" y="25400"/>
                    <a:pt x="3963667" y="36830"/>
                  </a:cubicBezTo>
                  <a:cubicBezTo>
                    <a:pt x="4069257" y="46990"/>
                    <a:pt x="4145065" y="55880"/>
                    <a:pt x="4233056" y="69850"/>
                  </a:cubicBezTo>
                  <a:cubicBezTo>
                    <a:pt x="4318339" y="82550"/>
                    <a:pt x="4392793" y="92710"/>
                    <a:pt x="4484846" y="119380"/>
                  </a:cubicBezTo>
                  <a:cubicBezTo>
                    <a:pt x="4605327" y="156210"/>
                    <a:pt x="4765064" y="224790"/>
                    <a:pt x="4889606" y="284480"/>
                  </a:cubicBezTo>
                  <a:cubicBezTo>
                    <a:pt x="5000610" y="337820"/>
                    <a:pt x="5095369" y="388620"/>
                    <a:pt x="5198252" y="455930"/>
                  </a:cubicBezTo>
                  <a:cubicBezTo>
                    <a:pt x="5311963" y="529590"/>
                    <a:pt x="5431090" y="626110"/>
                    <a:pt x="5542094" y="713740"/>
                  </a:cubicBezTo>
                  <a:cubicBezTo>
                    <a:pt x="5647684" y="798830"/>
                    <a:pt x="5758688" y="892810"/>
                    <a:pt x="5846679" y="971550"/>
                  </a:cubicBezTo>
                  <a:cubicBezTo>
                    <a:pt x="5917072" y="1036320"/>
                    <a:pt x="5979343" y="1090930"/>
                    <a:pt x="6032138" y="1150620"/>
                  </a:cubicBezTo>
                  <a:cubicBezTo>
                    <a:pt x="6078164" y="1202690"/>
                    <a:pt x="6116068" y="1253490"/>
                    <a:pt x="6148557" y="1304290"/>
                  </a:cubicBezTo>
                  <a:cubicBezTo>
                    <a:pt x="6179692" y="1351280"/>
                    <a:pt x="6193230" y="1393190"/>
                    <a:pt x="6225718" y="1445260"/>
                  </a:cubicBezTo>
                  <a:cubicBezTo>
                    <a:pt x="6267684" y="1513840"/>
                    <a:pt x="6323186" y="1582420"/>
                    <a:pt x="6385457" y="1678940"/>
                  </a:cubicBezTo>
                  <a:cubicBezTo>
                    <a:pt x="6482924" y="1830070"/>
                    <a:pt x="6639954" y="2095500"/>
                    <a:pt x="6741482" y="2273300"/>
                  </a:cubicBezTo>
                  <a:cubicBezTo>
                    <a:pt x="6821352" y="2416810"/>
                    <a:pt x="6876854" y="2538730"/>
                    <a:pt x="6948601" y="2665730"/>
                  </a:cubicBezTo>
                  <a:cubicBezTo>
                    <a:pt x="7016286" y="2788920"/>
                    <a:pt x="7096155" y="2918460"/>
                    <a:pt x="7159780" y="3022600"/>
                  </a:cubicBezTo>
                  <a:cubicBezTo>
                    <a:pt x="7211220" y="3105150"/>
                    <a:pt x="7249124" y="3168650"/>
                    <a:pt x="7300565" y="3241040"/>
                  </a:cubicBezTo>
                  <a:cubicBezTo>
                    <a:pt x="7354714" y="3318510"/>
                    <a:pt x="7414278" y="3380740"/>
                    <a:pt x="7476547" y="3472180"/>
                  </a:cubicBezTo>
                  <a:cubicBezTo>
                    <a:pt x="7560478" y="3594100"/>
                    <a:pt x="7638993" y="3752850"/>
                    <a:pt x="7748644" y="3912870"/>
                  </a:cubicBezTo>
                  <a:cubicBezTo>
                    <a:pt x="7889429" y="4117340"/>
                    <a:pt x="8093841" y="4359910"/>
                    <a:pt x="8263054" y="4587240"/>
                  </a:cubicBezTo>
                  <a:cubicBezTo>
                    <a:pt x="8434975" y="4817110"/>
                    <a:pt x="8598774" y="5074920"/>
                    <a:pt x="8772050" y="5285740"/>
                  </a:cubicBezTo>
                  <a:cubicBezTo>
                    <a:pt x="8927726" y="5476240"/>
                    <a:pt x="9106416" y="5671820"/>
                    <a:pt x="9247202" y="5803900"/>
                  </a:cubicBezTo>
                  <a:cubicBezTo>
                    <a:pt x="9347377" y="5897880"/>
                    <a:pt x="9425892" y="5953760"/>
                    <a:pt x="9520651" y="6024880"/>
                  </a:cubicBezTo>
                  <a:cubicBezTo>
                    <a:pt x="9616766" y="6096000"/>
                    <a:pt x="9708818" y="6165850"/>
                    <a:pt x="9818468" y="6231890"/>
                  </a:cubicBezTo>
                  <a:cubicBezTo>
                    <a:pt x="9938949" y="6303010"/>
                    <a:pt x="10114931" y="6388100"/>
                    <a:pt x="10217813" y="6433820"/>
                  </a:cubicBezTo>
                  <a:cubicBezTo>
                    <a:pt x="10278730" y="6461760"/>
                    <a:pt x="10317988" y="6475730"/>
                    <a:pt x="10369429" y="6493510"/>
                  </a:cubicBezTo>
                  <a:cubicBezTo>
                    <a:pt x="10422223" y="6511290"/>
                    <a:pt x="10462835" y="6525260"/>
                    <a:pt x="10530521" y="6540500"/>
                  </a:cubicBezTo>
                  <a:cubicBezTo>
                    <a:pt x="10638818" y="6567170"/>
                    <a:pt x="10808032" y="6598920"/>
                    <a:pt x="10969123" y="6619240"/>
                  </a:cubicBezTo>
                  <a:cubicBezTo>
                    <a:pt x="11159996" y="6642100"/>
                    <a:pt x="11386065" y="6652260"/>
                    <a:pt x="11604013" y="6662420"/>
                  </a:cubicBezTo>
                  <a:cubicBezTo>
                    <a:pt x="11832790" y="6672580"/>
                    <a:pt x="12171218" y="6634480"/>
                    <a:pt x="12309297" y="6678930"/>
                  </a:cubicBezTo>
                  <a:cubicBezTo>
                    <a:pt x="12376982" y="6700520"/>
                    <a:pt x="12423009" y="6734810"/>
                    <a:pt x="12443315" y="6771640"/>
                  </a:cubicBezTo>
                  <a:cubicBezTo>
                    <a:pt x="12459559" y="6799580"/>
                    <a:pt x="12450083" y="6845300"/>
                    <a:pt x="12444668" y="6866890"/>
                  </a:cubicBezTo>
                  <a:cubicBezTo>
                    <a:pt x="12441961" y="6879590"/>
                    <a:pt x="12439254" y="6884670"/>
                    <a:pt x="12431131" y="6893560"/>
                  </a:cubicBezTo>
                  <a:cubicBezTo>
                    <a:pt x="12420301" y="6906260"/>
                    <a:pt x="12398642" y="6922770"/>
                    <a:pt x="12379690" y="6927850"/>
                  </a:cubicBezTo>
                  <a:cubicBezTo>
                    <a:pt x="12360738" y="6932930"/>
                    <a:pt x="12335017" y="6932930"/>
                    <a:pt x="12317419" y="6926580"/>
                  </a:cubicBezTo>
                  <a:cubicBezTo>
                    <a:pt x="12298467" y="6920230"/>
                    <a:pt x="12278161" y="6902450"/>
                    <a:pt x="12267332" y="6889750"/>
                  </a:cubicBezTo>
                  <a:cubicBezTo>
                    <a:pt x="12260563" y="6880860"/>
                    <a:pt x="12257856" y="6873240"/>
                    <a:pt x="12255148" y="6861810"/>
                  </a:cubicBezTo>
                  <a:cubicBezTo>
                    <a:pt x="12252440" y="6846570"/>
                    <a:pt x="12255148" y="6818630"/>
                    <a:pt x="12260563" y="6803390"/>
                  </a:cubicBezTo>
                  <a:cubicBezTo>
                    <a:pt x="12264624" y="6791960"/>
                    <a:pt x="12268685" y="6785610"/>
                    <a:pt x="12278161" y="6777990"/>
                  </a:cubicBezTo>
                  <a:cubicBezTo>
                    <a:pt x="12290345" y="6766560"/>
                    <a:pt x="12316065" y="6752590"/>
                    <a:pt x="12332310" y="6748780"/>
                  </a:cubicBezTo>
                  <a:cubicBezTo>
                    <a:pt x="12344494" y="6746240"/>
                    <a:pt x="12352616" y="6746240"/>
                    <a:pt x="12364799" y="6748780"/>
                  </a:cubicBezTo>
                  <a:cubicBezTo>
                    <a:pt x="12381043" y="6751320"/>
                    <a:pt x="12406764" y="6761480"/>
                    <a:pt x="12420301" y="6774180"/>
                  </a:cubicBezTo>
                  <a:cubicBezTo>
                    <a:pt x="12435192" y="6788150"/>
                    <a:pt x="12444668" y="6812280"/>
                    <a:pt x="12448729" y="6827520"/>
                  </a:cubicBezTo>
                  <a:cubicBezTo>
                    <a:pt x="12451437" y="6838950"/>
                    <a:pt x="12451437" y="6846570"/>
                    <a:pt x="12447376" y="6856730"/>
                  </a:cubicBezTo>
                  <a:cubicBezTo>
                    <a:pt x="12443315" y="6871970"/>
                    <a:pt x="12431131" y="6896100"/>
                    <a:pt x="12416240" y="6908800"/>
                  </a:cubicBezTo>
                  <a:cubicBezTo>
                    <a:pt x="12401349" y="6921500"/>
                    <a:pt x="12375629" y="6929120"/>
                    <a:pt x="12359384" y="6931660"/>
                  </a:cubicBezTo>
                  <a:cubicBezTo>
                    <a:pt x="12347200" y="6932930"/>
                    <a:pt x="12339078" y="6932930"/>
                    <a:pt x="12326895" y="6929120"/>
                  </a:cubicBezTo>
                  <a:cubicBezTo>
                    <a:pt x="12310651" y="6924040"/>
                    <a:pt x="12286283" y="6911340"/>
                    <a:pt x="12274100" y="6897370"/>
                  </a:cubicBezTo>
                  <a:cubicBezTo>
                    <a:pt x="12261917" y="6883400"/>
                    <a:pt x="12255148" y="6860540"/>
                    <a:pt x="12252440" y="6841490"/>
                  </a:cubicBezTo>
                  <a:cubicBezTo>
                    <a:pt x="12249734" y="6823710"/>
                    <a:pt x="12247027" y="6786880"/>
                    <a:pt x="12255148" y="6784340"/>
                  </a:cubicBezTo>
                  <a:cubicBezTo>
                    <a:pt x="12267332" y="6780530"/>
                    <a:pt x="12345847" y="6850380"/>
                    <a:pt x="12336371" y="6869430"/>
                  </a:cubicBezTo>
                  <a:cubicBezTo>
                    <a:pt x="12314712" y="6915150"/>
                    <a:pt x="11876109" y="6860540"/>
                    <a:pt x="11641917" y="6847840"/>
                  </a:cubicBezTo>
                  <a:cubicBezTo>
                    <a:pt x="11403664" y="6835140"/>
                    <a:pt x="11131568" y="6822440"/>
                    <a:pt x="10921743" y="6797040"/>
                  </a:cubicBezTo>
                  <a:cubicBezTo>
                    <a:pt x="10756590" y="6775450"/>
                    <a:pt x="10617158" y="6753860"/>
                    <a:pt x="10481786" y="6719570"/>
                  </a:cubicBezTo>
                  <a:cubicBezTo>
                    <a:pt x="10358599" y="6687820"/>
                    <a:pt x="10255716" y="6652260"/>
                    <a:pt x="10139298" y="6604000"/>
                  </a:cubicBezTo>
                  <a:cubicBezTo>
                    <a:pt x="10010695" y="6550660"/>
                    <a:pt x="9863140" y="6475730"/>
                    <a:pt x="9744014" y="6405880"/>
                  </a:cubicBezTo>
                  <a:cubicBezTo>
                    <a:pt x="9638425" y="6343650"/>
                    <a:pt x="9551787" y="6280150"/>
                    <a:pt x="9457027" y="6211570"/>
                  </a:cubicBezTo>
                  <a:cubicBezTo>
                    <a:pt x="9358206" y="6139180"/>
                    <a:pt x="9272922" y="6079490"/>
                    <a:pt x="9164626" y="5981700"/>
                  </a:cubicBezTo>
                  <a:cubicBezTo>
                    <a:pt x="9010303" y="5840730"/>
                    <a:pt x="8809953" y="5633720"/>
                    <a:pt x="8639386" y="5429250"/>
                  </a:cubicBezTo>
                  <a:cubicBezTo>
                    <a:pt x="8451220" y="5201920"/>
                    <a:pt x="8273884" y="4917440"/>
                    <a:pt x="8092487" y="4672330"/>
                  </a:cubicBezTo>
                  <a:cubicBezTo>
                    <a:pt x="7919211" y="4438650"/>
                    <a:pt x="7686373" y="4161790"/>
                    <a:pt x="7575368" y="3992880"/>
                  </a:cubicBezTo>
                  <a:cubicBezTo>
                    <a:pt x="7513098" y="3898900"/>
                    <a:pt x="7506329" y="3858260"/>
                    <a:pt x="7448120" y="3764280"/>
                  </a:cubicBezTo>
                  <a:cubicBezTo>
                    <a:pt x="7345238" y="3600450"/>
                    <a:pt x="7119168" y="3308350"/>
                    <a:pt x="6995980" y="3115310"/>
                  </a:cubicBezTo>
                  <a:cubicBezTo>
                    <a:pt x="6898513" y="2966720"/>
                    <a:pt x="6817291" y="2828290"/>
                    <a:pt x="6753666" y="2711450"/>
                  </a:cubicBezTo>
                  <a:cubicBezTo>
                    <a:pt x="6706286" y="2626360"/>
                    <a:pt x="6687334" y="2571750"/>
                    <a:pt x="6639954" y="2484120"/>
                  </a:cubicBezTo>
                  <a:cubicBezTo>
                    <a:pt x="6573623" y="2362200"/>
                    <a:pt x="6484278" y="2207260"/>
                    <a:pt x="6389518" y="2048510"/>
                  </a:cubicBezTo>
                  <a:cubicBezTo>
                    <a:pt x="6271745" y="1854200"/>
                    <a:pt x="6075457" y="1536700"/>
                    <a:pt x="5984758" y="1405890"/>
                  </a:cubicBezTo>
                  <a:cubicBezTo>
                    <a:pt x="5944147" y="1346200"/>
                    <a:pt x="5927902" y="1323340"/>
                    <a:pt x="5889998" y="1277620"/>
                  </a:cubicBezTo>
                  <a:cubicBezTo>
                    <a:pt x="5839911" y="1221740"/>
                    <a:pt x="5774933" y="1160780"/>
                    <a:pt x="5707247" y="1099820"/>
                  </a:cubicBezTo>
                  <a:cubicBezTo>
                    <a:pt x="5631439" y="1029970"/>
                    <a:pt x="5544802" y="958850"/>
                    <a:pt x="5452749" y="885190"/>
                  </a:cubicBezTo>
                  <a:cubicBezTo>
                    <a:pt x="5349867" y="802640"/>
                    <a:pt x="5230741" y="702310"/>
                    <a:pt x="5119736" y="628650"/>
                  </a:cubicBezTo>
                  <a:cubicBezTo>
                    <a:pt x="5018208" y="561340"/>
                    <a:pt x="4927510" y="508000"/>
                    <a:pt x="4816505" y="453390"/>
                  </a:cubicBezTo>
                  <a:cubicBezTo>
                    <a:pt x="4691964" y="393700"/>
                    <a:pt x="4549824" y="325120"/>
                    <a:pt x="4406331" y="287020"/>
                  </a:cubicBezTo>
                  <a:cubicBezTo>
                    <a:pt x="4260129" y="246380"/>
                    <a:pt x="4104453" y="236220"/>
                    <a:pt x="3944715" y="219710"/>
                  </a:cubicBezTo>
                  <a:cubicBezTo>
                    <a:pt x="3771440" y="203200"/>
                    <a:pt x="3576505" y="195580"/>
                    <a:pt x="3404584" y="190500"/>
                  </a:cubicBezTo>
                  <a:cubicBezTo>
                    <a:pt x="3247554" y="185420"/>
                    <a:pt x="3094584" y="182880"/>
                    <a:pt x="2953798" y="187960"/>
                  </a:cubicBezTo>
                  <a:cubicBezTo>
                    <a:pt x="2827903" y="193040"/>
                    <a:pt x="2711484" y="205740"/>
                    <a:pt x="2600480" y="215900"/>
                  </a:cubicBezTo>
                  <a:cubicBezTo>
                    <a:pt x="2501659" y="224790"/>
                    <a:pt x="2405545" y="232410"/>
                    <a:pt x="2321615" y="246380"/>
                  </a:cubicBezTo>
                  <a:cubicBezTo>
                    <a:pt x="2249869" y="257810"/>
                    <a:pt x="2193013" y="266700"/>
                    <a:pt x="2125327" y="288290"/>
                  </a:cubicBezTo>
                  <a:cubicBezTo>
                    <a:pt x="2049519" y="313690"/>
                    <a:pt x="1964235" y="354330"/>
                    <a:pt x="1889781" y="396240"/>
                  </a:cubicBezTo>
                  <a:cubicBezTo>
                    <a:pt x="1816681" y="438150"/>
                    <a:pt x="1747642" y="487680"/>
                    <a:pt x="1682663" y="542290"/>
                  </a:cubicBezTo>
                  <a:cubicBezTo>
                    <a:pt x="1613624" y="599440"/>
                    <a:pt x="1548646" y="665480"/>
                    <a:pt x="1487729" y="731520"/>
                  </a:cubicBezTo>
                  <a:cubicBezTo>
                    <a:pt x="1426812" y="798830"/>
                    <a:pt x="1375371" y="852170"/>
                    <a:pt x="1319869" y="943610"/>
                  </a:cubicBezTo>
                  <a:cubicBezTo>
                    <a:pt x="1231878" y="1083310"/>
                    <a:pt x="1130349" y="1385570"/>
                    <a:pt x="1057249" y="1515110"/>
                  </a:cubicBezTo>
                  <a:cubicBezTo>
                    <a:pt x="1017991" y="1586230"/>
                    <a:pt x="986856" y="1615440"/>
                    <a:pt x="951659" y="1675130"/>
                  </a:cubicBezTo>
                  <a:cubicBezTo>
                    <a:pt x="909694" y="1743710"/>
                    <a:pt x="870437" y="1819910"/>
                    <a:pt x="827118" y="1906270"/>
                  </a:cubicBezTo>
                  <a:cubicBezTo>
                    <a:pt x="772970" y="2014220"/>
                    <a:pt x="724236" y="2124710"/>
                    <a:pt x="659258" y="2273300"/>
                  </a:cubicBezTo>
                  <a:cubicBezTo>
                    <a:pt x="559083" y="2499360"/>
                    <a:pt x="365502" y="2907030"/>
                    <a:pt x="293756" y="3136900"/>
                  </a:cubicBezTo>
                  <a:cubicBezTo>
                    <a:pt x="249083" y="3281680"/>
                    <a:pt x="239607" y="3383280"/>
                    <a:pt x="220655" y="3502660"/>
                  </a:cubicBezTo>
                  <a:cubicBezTo>
                    <a:pt x="200350" y="3618230"/>
                    <a:pt x="204411" y="3783330"/>
                    <a:pt x="175983" y="3840480"/>
                  </a:cubicBezTo>
                  <a:cubicBezTo>
                    <a:pt x="163799" y="3865880"/>
                    <a:pt x="150262" y="3877310"/>
                    <a:pt x="131310" y="3884930"/>
                  </a:cubicBezTo>
                  <a:cubicBezTo>
                    <a:pt x="113712" y="3893820"/>
                    <a:pt x="86638" y="3896360"/>
                    <a:pt x="67686" y="3891280"/>
                  </a:cubicBezTo>
                  <a:cubicBezTo>
                    <a:pt x="47380" y="3886200"/>
                    <a:pt x="25721" y="3872230"/>
                    <a:pt x="14891" y="3855720"/>
                  </a:cubicBezTo>
                  <a:cubicBezTo>
                    <a:pt x="4062" y="3840480"/>
                    <a:pt x="0" y="3796030"/>
                    <a:pt x="0" y="3796030"/>
                  </a:cubicBezTo>
                </a:path>
              </a:pathLst>
            </a:custGeom>
            <a:solidFill>
              <a:srgbClr val="FF6D0F"/>
            </a:solidFill>
            <a:ln cap="sq">
              <a:noFill/>
              <a:prstDash val="solid"/>
              <a:miter/>
            </a:ln>
          </p:spPr>
          <p:txBody>
            <a:bodyPr/>
            <a:lstStyle/>
            <a:p>
              <a:endParaRPr lang="fr-FR" sz="975" noProof="1"/>
            </a:p>
          </p:txBody>
        </p:sp>
      </p:grpSp>
      <p:sp>
        <p:nvSpPr>
          <p:cNvPr id="48" name="TextBox 48"/>
          <p:cNvSpPr txBox="1"/>
          <p:nvPr/>
        </p:nvSpPr>
        <p:spPr>
          <a:xfrm>
            <a:off x="1007855" y="1437942"/>
            <a:ext cx="8029985" cy="203838"/>
          </a:xfrm>
          <a:prstGeom prst="rect">
            <a:avLst/>
          </a:prstGeom>
        </p:spPr>
        <p:txBody>
          <a:bodyPr lIns="0" tIns="0" rIns="0" bIns="0" rtlCol="0" anchor="t">
            <a:spAutoFit/>
          </a:bodyPr>
          <a:lstStyle/>
          <a:p>
            <a:pPr algn="ctr">
              <a:lnSpc>
                <a:spcPts val="1668"/>
              </a:lnSpc>
              <a:spcBef>
                <a:spcPct val="0"/>
              </a:spcBef>
            </a:pPr>
            <a:r>
              <a:rPr lang="fr-FR" sz="1192" b="1" spc="38" noProof="1">
                <a:solidFill>
                  <a:srgbClr val="000000"/>
                </a:solidFill>
                <a:latin typeface="Montserrat Bold"/>
                <a:ea typeface="Montserrat Bold"/>
                <a:cs typeface="Montserrat Bold"/>
                <a:sym typeface="Montserrat Bold"/>
              </a:rPr>
              <a:t>QUEL LIEN Y A-T-IL ENTRE LES OBJECTIFS DES PROJETS DE GROUPE ET LEUR MASSIFICATION ?</a:t>
            </a:r>
          </a:p>
        </p:txBody>
      </p:sp>
      <p:sp>
        <p:nvSpPr>
          <p:cNvPr id="2" name="Titre 2">
            <a:extLst>
              <a:ext uri="{FF2B5EF4-FFF2-40B4-BE49-F238E27FC236}">
                <a16:creationId xmlns:a16="http://schemas.microsoft.com/office/drawing/2014/main" id="{4BEC9DB8-D9B9-BD45-DF9C-F7ABF0637265}"/>
              </a:ext>
            </a:extLst>
          </p:cNvPr>
          <p:cNvSpPr txBox="1">
            <a:spLocks/>
          </p:cNvSpPr>
          <p:nvPr/>
        </p:nvSpPr>
        <p:spPr>
          <a:xfrm>
            <a:off x="749959" y="539692"/>
            <a:ext cx="8533688" cy="676635"/>
          </a:xfrm>
          <a:prstGeom prst="rect">
            <a:avLst/>
          </a:prstGeom>
        </p:spPr>
        <p:txBody>
          <a:bodyPr/>
          <a:lstStyle>
            <a:lvl1pPr algn="ctr" defTabSz="742965" rtl="0" eaLnBrk="1" latinLnBrk="0" hangingPunct="1">
              <a:lnSpc>
                <a:spcPts val="3961"/>
              </a:lnSpc>
              <a:spcBef>
                <a:spcPct val="0"/>
              </a:spcBef>
              <a:buNone/>
              <a:defRPr lang="fr-FR" sz="3088" b="1" kern="1200" cap="all" baseline="0">
                <a:solidFill>
                  <a:srgbClr val="00A4BB"/>
                </a:solidFill>
                <a:latin typeface="+mj-lt"/>
                <a:ea typeface="+mj-ea"/>
                <a:cs typeface="+mj-cs"/>
              </a:defRPr>
            </a:lvl1pPr>
          </a:lstStyle>
          <a:p>
            <a:r>
              <a:rPr lang="fr-FR" dirty="0"/>
              <a:t>OBJECTIF « S’APPROPRIER LE COURS »</a:t>
            </a:r>
          </a:p>
        </p:txBody>
      </p:sp>
      <p:sp>
        <p:nvSpPr>
          <p:cNvPr id="3" name="Espace réservé du numéro de diapositive 3">
            <a:extLst>
              <a:ext uri="{FF2B5EF4-FFF2-40B4-BE49-F238E27FC236}">
                <a16:creationId xmlns:a16="http://schemas.microsoft.com/office/drawing/2014/main" id="{E333F844-0721-7B45-A55C-4235F0D906EE}"/>
              </a:ext>
            </a:extLst>
          </p:cNvPr>
          <p:cNvSpPr>
            <a:spLocks noGrp="1"/>
          </p:cNvSpPr>
          <p:nvPr>
            <p:ph type="sldNum" sz="quarter" idx="4"/>
          </p:nvPr>
        </p:nvSpPr>
        <p:spPr>
          <a:xfrm>
            <a:off x="132183" y="6369947"/>
            <a:ext cx="395594" cy="244503"/>
          </a:xfrm>
        </p:spPr>
        <p:txBody>
          <a:bodyPr/>
          <a:lstStyle/>
          <a:p>
            <a:pPr rtl="0"/>
            <a:fld id="{48F63A3B-78C7-47BE-AE5E-E10140E04643}" type="slidenum">
              <a:rPr lang="fr-FR" smtClean="0"/>
              <a:pPr rtl="0"/>
              <a:t>23</a:t>
            </a:fld>
            <a:endParaRPr lang="fr-F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938EF-4703-C644-AD5A-3CCF834E9A54}"/>
            </a:ext>
          </a:extLst>
        </p:cNvPr>
        <p:cNvGrpSpPr/>
        <p:nvPr/>
      </p:nvGrpSpPr>
      <p:grpSpPr>
        <a:xfrm>
          <a:off x="0" y="0"/>
          <a:ext cx="0" cy="0"/>
          <a:chOff x="0" y="0"/>
          <a:chExt cx="0" cy="0"/>
        </a:xfrm>
      </p:grpSpPr>
      <p:sp>
        <p:nvSpPr>
          <p:cNvPr id="48" name="TextBox 48">
            <a:extLst>
              <a:ext uri="{FF2B5EF4-FFF2-40B4-BE49-F238E27FC236}">
                <a16:creationId xmlns:a16="http://schemas.microsoft.com/office/drawing/2014/main" id="{099C8666-DF09-C3B8-9600-3C3C43ACCEFA}"/>
              </a:ext>
            </a:extLst>
          </p:cNvPr>
          <p:cNvSpPr txBox="1"/>
          <p:nvPr/>
        </p:nvSpPr>
        <p:spPr>
          <a:xfrm>
            <a:off x="1007855" y="1437942"/>
            <a:ext cx="8029985" cy="203838"/>
          </a:xfrm>
          <a:prstGeom prst="rect">
            <a:avLst/>
          </a:prstGeom>
        </p:spPr>
        <p:txBody>
          <a:bodyPr lIns="0" tIns="0" rIns="0" bIns="0" rtlCol="0" anchor="t">
            <a:spAutoFit/>
          </a:bodyPr>
          <a:lstStyle/>
          <a:p>
            <a:pPr algn="ctr">
              <a:lnSpc>
                <a:spcPts val="1668"/>
              </a:lnSpc>
              <a:spcBef>
                <a:spcPct val="0"/>
              </a:spcBef>
            </a:pPr>
            <a:r>
              <a:rPr lang="fr-FR" sz="1192" b="1" spc="38" noProof="1">
                <a:solidFill>
                  <a:srgbClr val="000000"/>
                </a:solidFill>
                <a:latin typeface="Montserrat Bold"/>
                <a:ea typeface="Montserrat Bold"/>
                <a:cs typeface="Montserrat Bold"/>
                <a:sym typeface="Montserrat Bold"/>
              </a:rPr>
              <a:t>QUEL LIEN Y A-T-IL ENTRE LES OBJECTIFS DES PROJETS DE GROUPE ET LEUR MASSIFICATION ?</a:t>
            </a:r>
          </a:p>
        </p:txBody>
      </p:sp>
      <p:sp>
        <p:nvSpPr>
          <p:cNvPr id="2" name="Titre 2">
            <a:extLst>
              <a:ext uri="{FF2B5EF4-FFF2-40B4-BE49-F238E27FC236}">
                <a16:creationId xmlns:a16="http://schemas.microsoft.com/office/drawing/2014/main" id="{58573692-F1E3-CB53-8DF9-8EBC13F6DFA0}"/>
              </a:ext>
            </a:extLst>
          </p:cNvPr>
          <p:cNvSpPr txBox="1">
            <a:spLocks/>
          </p:cNvSpPr>
          <p:nvPr/>
        </p:nvSpPr>
        <p:spPr>
          <a:xfrm>
            <a:off x="749959" y="539692"/>
            <a:ext cx="8533688" cy="676635"/>
          </a:xfrm>
          <a:prstGeom prst="rect">
            <a:avLst/>
          </a:prstGeom>
        </p:spPr>
        <p:txBody>
          <a:bodyPr/>
          <a:lstStyle>
            <a:lvl1pPr algn="ctr" defTabSz="742965" rtl="0" eaLnBrk="1" latinLnBrk="0" hangingPunct="1">
              <a:lnSpc>
                <a:spcPts val="3961"/>
              </a:lnSpc>
              <a:spcBef>
                <a:spcPct val="0"/>
              </a:spcBef>
              <a:buNone/>
              <a:defRPr lang="fr-FR" sz="3088" b="1" kern="1200" cap="all" baseline="0">
                <a:solidFill>
                  <a:srgbClr val="00A4BB"/>
                </a:solidFill>
                <a:latin typeface="+mj-lt"/>
                <a:ea typeface="+mj-ea"/>
                <a:cs typeface="+mj-cs"/>
              </a:defRPr>
            </a:lvl1pPr>
          </a:lstStyle>
          <a:p>
            <a:r>
              <a:rPr lang="fr-FR" dirty="0"/>
              <a:t>OBJECTIF « APPRENDRE À COOPÉRER »</a:t>
            </a:r>
          </a:p>
        </p:txBody>
      </p:sp>
      <p:sp>
        <p:nvSpPr>
          <p:cNvPr id="78" name="AutoShape 9">
            <a:extLst>
              <a:ext uri="{FF2B5EF4-FFF2-40B4-BE49-F238E27FC236}">
                <a16:creationId xmlns:a16="http://schemas.microsoft.com/office/drawing/2014/main" id="{B45BE8EC-92B7-553F-B1AA-B9E63D6E1CDC}"/>
              </a:ext>
            </a:extLst>
          </p:cNvPr>
          <p:cNvSpPr/>
          <p:nvPr/>
        </p:nvSpPr>
        <p:spPr>
          <a:xfrm flipV="1">
            <a:off x="2107941" y="1940943"/>
            <a:ext cx="0" cy="3516630"/>
          </a:xfrm>
          <a:prstGeom prst="line">
            <a:avLst/>
          </a:prstGeom>
          <a:ln w="38100" cap="flat">
            <a:solidFill>
              <a:srgbClr val="F15DB8"/>
            </a:solidFill>
            <a:prstDash val="solid"/>
            <a:headEnd type="none" w="sm" len="sm"/>
            <a:tailEnd type="triangle" w="lg" len="med"/>
          </a:ln>
        </p:spPr>
        <p:txBody>
          <a:bodyPr/>
          <a:lstStyle/>
          <a:p>
            <a:endParaRPr lang="fr-FR" sz="975" noProof="1"/>
          </a:p>
        </p:txBody>
      </p:sp>
      <p:grpSp>
        <p:nvGrpSpPr>
          <p:cNvPr id="79" name="Group 10">
            <a:extLst>
              <a:ext uri="{FF2B5EF4-FFF2-40B4-BE49-F238E27FC236}">
                <a16:creationId xmlns:a16="http://schemas.microsoft.com/office/drawing/2014/main" id="{6FCB409C-19D4-653D-1B13-8E97B3530D50}"/>
              </a:ext>
            </a:extLst>
          </p:cNvPr>
          <p:cNvGrpSpPr/>
          <p:nvPr/>
        </p:nvGrpSpPr>
        <p:grpSpPr>
          <a:xfrm>
            <a:off x="2107941" y="5336653"/>
            <a:ext cx="6117920" cy="241840"/>
            <a:chOff x="0" y="0"/>
            <a:chExt cx="15059496" cy="595297"/>
          </a:xfrm>
        </p:grpSpPr>
        <p:sp>
          <p:nvSpPr>
            <p:cNvPr id="80" name="AutoShape 11">
              <a:extLst>
                <a:ext uri="{FF2B5EF4-FFF2-40B4-BE49-F238E27FC236}">
                  <a16:creationId xmlns:a16="http://schemas.microsoft.com/office/drawing/2014/main" id="{57D2F339-6C13-50C9-2272-B831B3A249E2}"/>
                </a:ext>
              </a:extLst>
            </p:cNvPr>
            <p:cNvSpPr/>
            <p:nvPr/>
          </p:nvSpPr>
          <p:spPr>
            <a:xfrm flipV="1">
              <a:off x="3579155" y="0"/>
              <a:ext cx="0" cy="595297"/>
            </a:xfrm>
            <a:prstGeom prst="line">
              <a:avLst/>
            </a:prstGeom>
            <a:ln w="63500" cap="flat">
              <a:solidFill>
                <a:srgbClr val="272727"/>
              </a:solidFill>
              <a:prstDash val="solid"/>
              <a:headEnd type="none" w="sm" len="sm"/>
              <a:tailEnd type="none" w="sm" len="sm"/>
            </a:ln>
          </p:spPr>
          <p:txBody>
            <a:bodyPr/>
            <a:lstStyle/>
            <a:p>
              <a:endParaRPr lang="fr-FR" sz="975" noProof="1"/>
            </a:p>
          </p:txBody>
        </p:sp>
        <p:sp>
          <p:nvSpPr>
            <p:cNvPr id="81" name="AutoShape 12">
              <a:extLst>
                <a:ext uri="{FF2B5EF4-FFF2-40B4-BE49-F238E27FC236}">
                  <a16:creationId xmlns:a16="http://schemas.microsoft.com/office/drawing/2014/main" id="{491ECF22-4472-C128-D45A-1AB3C66B2636}"/>
                </a:ext>
              </a:extLst>
            </p:cNvPr>
            <p:cNvSpPr/>
            <p:nvPr/>
          </p:nvSpPr>
          <p:spPr>
            <a:xfrm>
              <a:off x="0" y="297648"/>
              <a:ext cx="15059496" cy="0"/>
            </a:xfrm>
            <a:prstGeom prst="line">
              <a:avLst/>
            </a:prstGeom>
            <a:ln w="50800" cap="flat">
              <a:solidFill>
                <a:srgbClr val="272727"/>
              </a:solidFill>
              <a:prstDash val="solid"/>
              <a:headEnd type="none" w="sm" len="sm"/>
              <a:tailEnd type="arrow" w="med" len="sm"/>
            </a:ln>
          </p:spPr>
          <p:txBody>
            <a:bodyPr/>
            <a:lstStyle/>
            <a:p>
              <a:endParaRPr lang="fr-FR" sz="975" noProof="1"/>
            </a:p>
          </p:txBody>
        </p:sp>
        <p:sp>
          <p:nvSpPr>
            <p:cNvPr id="82" name="AutoShape 13">
              <a:extLst>
                <a:ext uri="{FF2B5EF4-FFF2-40B4-BE49-F238E27FC236}">
                  <a16:creationId xmlns:a16="http://schemas.microsoft.com/office/drawing/2014/main" id="{95BE8A4E-9514-07CE-F475-7F5515F553C6}"/>
                </a:ext>
              </a:extLst>
            </p:cNvPr>
            <p:cNvSpPr/>
            <p:nvPr/>
          </p:nvSpPr>
          <p:spPr>
            <a:xfrm flipH="1" flipV="1">
              <a:off x="1788455" y="0"/>
              <a:ext cx="0" cy="595297"/>
            </a:xfrm>
            <a:prstGeom prst="line">
              <a:avLst/>
            </a:prstGeom>
            <a:ln w="63500" cap="flat">
              <a:solidFill>
                <a:srgbClr val="272727"/>
              </a:solidFill>
              <a:prstDash val="solid"/>
              <a:headEnd type="none" w="sm" len="sm"/>
              <a:tailEnd type="none" w="sm" len="sm"/>
            </a:ln>
          </p:spPr>
          <p:txBody>
            <a:bodyPr/>
            <a:lstStyle/>
            <a:p>
              <a:endParaRPr lang="fr-FR" sz="975" noProof="1"/>
            </a:p>
          </p:txBody>
        </p:sp>
        <p:sp>
          <p:nvSpPr>
            <p:cNvPr id="83" name="AutoShape 14">
              <a:extLst>
                <a:ext uri="{FF2B5EF4-FFF2-40B4-BE49-F238E27FC236}">
                  <a16:creationId xmlns:a16="http://schemas.microsoft.com/office/drawing/2014/main" id="{6E54C171-A373-BF3D-D690-1337AD37A500}"/>
                </a:ext>
              </a:extLst>
            </p:cNvPr>
            <p:cNvSpPr/>
            <p:nvPr/>
          </p:nvSpPr>
          <p:spPr>
            <a:xfrm flipV="1">
              <a:off x="5369855" y="0"/>
              <a:ext cx="0" cy="595297"/>
            </a:xfrm>
            <a:prstGeom prst="line">
              <a:avLst/>
            </a:prstGeom>
            <a:ln w="63500" cap="flat">
              <a:solidFill>
                <a:srgbClr val="272727"/>
              </a:solidFill>
              <a:prstDash val="solid"/>
              <a:headEnd type="none" w="sm" len="sm"/>
              <a:tailEnd type="none" w="sm" len="sm"/>
            </a:ln>
          </p:spPr>
          <p:txBody>
            <a:bodyPr/>
            <a:lstStyle/>
            <a:p>
              <a:endParaRPr lang="fr-FR" sz="975" noProof="1"/>
            </a:p>
          </p:txBody>
        </p:sp>
        <p:sp>
          <p:nvSpPr>
            <p:cNvPr id="84" name="AutoShape 15">
              <a:extLst>
                <a:ext uri="{FF2B5EF4-FFF2-40B4-BE49-F238E27FC236}">
                  <a16:creationId xmlns:a16="http://schemas.microsoft.com/office/drawing/2014/main" id="{5D828EA6-9A4E-8237-B11C-05355C63BDC4}"/>
                </a:ext>
              </a:extLst>
            </p:cNvPr>
            <p:cNvSpPr/>
            <p:nvPr/>
          </p:nvSpPr>
          <p:spPr>
            <a:xfrm flipV="1">
              <a:off x="7160555" y="0"/>
              <a:ext cx="0" cy="595297"/>
            </a:xfrm>
            <a:prstGeom prst="line">
              <a:avLst/>
            </a:prstGeom>
            <a:ln w="63500" cap="flat">
              <a:solidFill>
                <a:srgbClr val="272727"/>
              </a:solidFill>
              <a:prstDash val="solid"/>
              <a:headEnd type="none" w="sm" len="sm"/>
              <a:tailEnd type="none" w="sm" len="sm"/>
            </a:ln>
          </p:spPr>
          <p:txBody>
            <a:bodyPr/>
            <a:lstStyle/>
            <a:p>
              <a:endParaRPr lang="fr-FR" sz="975" noProof="1"/>
            </a:p>
          </p:txBody>
        </p:sp>
        <p:sp>
          <p:nvSpPr>
            <p:cNvPr id="85" name="AutoShape 16">
              <a:extLst>
                <a:ext uri="{FF2B5EF4-FFF2-40B4-BE49-F238E27FC236}">
                  <a16:creationId xmlns:a16="http://schemas.microsoft.com/office/drawing/2014/main" id="{1131AB7A-4F9A-D504-4A7B-22A7F6F2874E}"/>
                </a:ext>
              </a:extLst>
            </p:cNvPr>
            <p:cNvSpPr/>
            <p:nvPr/>
          </p:nvSpPr>
          <p:spPr>
            <a:xfrm flipV="1">
              <a:off x="8951255" y="0"/>
              <a:ext cx="0" cy="595297"/>
            </a:xfrm>
            <a:prstGeom prst="line">
              <a:avLst/>
            </a:prstGeom>
            <a:ln w="63500" cap="flat">
              <a:solidFill>
                <a:srgbClr val="272727"/>
              </a:solidFill>
              <a:prstDash val="solid"/>
              <a:headEnd type="none" w="sm" len="sm"/>
              <a:tailEnd type="none" w="sm" len="sm"/>
            </a:ln>
          </p:spPr>
          <p:txBody>
            <a:bodyPr/>
            <a:lstStyle/>
            <a:p>
              <a:endParaRPr lang="fr-FR" sz="975" noProof="1"/>
            </a:p>
          </p:txBody>
        </p:sp>
        <p:sp>
          <p:nvSpPr>
            <p:cNvPr id="86" name="AutoShape 17">
              <a:extLst>
                <a:ext uri="{FF2B5EF4-FFF2-40B4-BE49-F238E27FC236}">
                  <a16:creationId xmlns:a16="http://schemas.microsoft.com/office/drawing/2014/main" id="{ACD70244-7BA0-D7BC-8319-0EB1447F9111}"/>
                </a:ext>
              </a:extLst>
            </p:cNvPr>
            <p:cNvSpPr/>
            <p:nvPr/>
          </p:nvSpPr>
          <p:spPr>
            <a:xfrm flipV="1">
              <a:off x="10741955" y="0"/>
              <a:ext cx="0" cy="595297"/>
            </a:xfrm>
            <a:prstGeom prst="line">
              <a:avLst/>
            </a:prstGeom>
            <a:ln w="63500" cap="flat">
              <a:solidFill>
                <a:srgbClr val="272727"/>
              </a:solidFill>
              <a:prstDash val="solid"/>
              <a:headEnd type="none" w="sm" len="sm"/>
              <a:tailEnd type="none" w="sm" len="sm"/>
            </a:ln>
          </p:spPr>
          <p:txBody>
            <a:bodyPr/>
            <a:lstStyle/>
            <a:p>
              <a:endParaRPr lang="fr-FR" sz="975" noProof="1"/>
            </a:p>
          </p:txBody>
        </p:sp>
        <p:sp>
          <p:nvSpPr>
            <p:cNvPr id="87" name="AutoShape 18">
              <a:extLst>
                <a:ext uri="{FF2B5EF4-FFF2-40B4-BE49-F238E27FC236}">
                  <a16:creationId xmlns:a16="http://schemas.microsoft.com/office/drawing/2014/main" id="{3E2EDBF2-E694-7082-57E9-6EE1282EA6EB}"/>
                </a:ext>
              </a:extLst>
            </p:cNvPr>
            <p:cNvSpPr/>
            <p:nvPr/>
          </p:nvSpPr>
          <p:spPr>
            <a:xfrm flipV="1">
              <a:off x="12532655" y="0"/>
              <a:ext cx="0" cy="595297"/>
            </a:xfrm>
            <a:prstGeom prst="line">
              <a:avLst/>
            </a:prstGeom>
            <a:ln w="63500" cap="flat">
              <a:solidFill>
                <a:srgbClr val="272727"/>
              </a:solidFill>
              <a:prstDash val="solid"/>
              <a:headEnd type="none" w="sm" len="sm"/>
              <a:tailEnd type="none" w="sm" len="sm"/>
            </a:ln>
          </p:spPr>
          <p:txBody>
            <a:bodyPr/>
            <a:lstStyle/>
            <a:p>
              <a:endParaRPr lang="fr-FR" sz="975" noProof="1"/>
            </a:p>
          </p:txBody>
        </p:sp>
      </p:grpSp>
      <p:sp>
        <p:nvSpPr>
          <p:cNvPr id="88" name="TextBox 19">
            <a:extLst>
              <a:ext uri="{FF2B5EF4-FFF2-40B4-BE49-F238E27FC236}">
                <a16:creationId xmlns:a16="http://schemas.microsoft.com/office/drawing/2014/main" id="{71A682D7-0E06-6D2E-57FD-096D68523CEA}"/>
              </a:ext>
            </a:extLst>
          </p:cNvPr>
          <p:cNvSpPr txBox="1"/>
          <p:nvPr/>
        </p:nvSpPr>
        <p:spPr>
          <a:xfrm>
            <a:off x="2051044" y="565242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0</a:t>
            </a:r>
          </a:p>
        </p:txBody>
      </p:sp>
      <p:sp>
        <p:nvSpPr>
          <p:cNvPr id="89" name="TextBox 20">
            <a:extLst>
              <a:ext uri="{FF2B5EF4-FFF2-40B4-BE49-F238E27FC236}">
                <a16:creationId xmlns:a16="http://schemas.microsoft.com/office/drawing/2014/main" id="{5D3E3BEA-3620-05BC-AFE5-F4D4E24597F9}"/>
              </a:ext>
            </a:extLst>
          </p:cNvPr>
          <p:cNvSpPr txBox="1"/>
          <p:nvPr/>
        </p:nvSpPr>
        <p:spPr>
          <a:xfrm>
            <a:off x="2793088" y="565242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1</a:t>
            </a:r>
          </a:p>
        </p:txBody>
      </p:sp>
      <p:sp>
        <p:nvSpPr>
          <p:cNvPr id="90" name="TextBox 21">
            <a:extLst>
              <a:ext uri="{FF2B5EF4-FFF2-40B4-BE49-F238E27FC236}">
                <a16:creationId xmlns:a16="http://schemas.microsoft.com/office/drawing/2014/main" id="{5BE41D63-9470-5BF9-288A-351023111F58}"/>
              </a:ext>
            </a:extLst>
          </p:cNvPr>
          <p:cNvSpPr txBox="1"/>
          <p:nvPr/>
        </p:nvSpPr>
        <p:spPr>
          <a:xfrm>
            <a:off x="3508910" y="565242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2</a:t>
            </a:r>
          </a:p>
        </p:txBody>
      </p:sp>
      <p:sp>
        <p:nvSpPr>
          <p:cNvPr id="91" name="TextBox 22">
            <a:extLst>
              <a:ext uri="{FF2B5EF4-FFF2-40B4-BE49-F238E27FC236}">
                <a16:creationId xmlns:a16="http://schemas.microsoft.com/office/drawing/2014/main" id="{9F028B0C-8507-0774-6A3A-093453C2BE9E}"/>
              </a:ext>
            </a:extLst>
          </p:cNvPr>
          <p:cNvSpPr txBox="1"/>
          <p:nvPr/>
        </p:nvSpPr>
        <p:spPr>
          <a:xfrm>
            <a:off x="4224733" y="565242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3</a:t>
            </a:r>
          </a:p>
        </p:txBody>
      </p:sp>
      <p:sp>
        <p:nvSpPr>
          <p:cNvPr id="92" name="TextBox 23">
            <a:extLst>
              <a:ext uri="{FF2B5EF4-FFF2-40B4-BE49-F238E27FC236}">
                <a16:creationId xmlns:a16="http://schemas.microsoft.com/office/drawing/2014/main" id="{804B72FD-1446-A518-35CB-8EE72EFCE579}"/>
              </a:ext>
            </a:extLst>
          </p:cNvPr>
          <p:cNvSpPr txBox="1"/>
          <p:nvPr/>
        </p:nvSpPr>
        <p:spPr>
          <a:xfrm>
            <a:off x="4925077" y="565242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4</a:t>
            </a:r>
          </a:p>
        </p:txBody>
      </p:sp>
      <p:sp>
        <p:nvSpPr>
          <p:cNvPr id="93" name="TextBox 24">
            <a:extLst>
              <a:ext uri="{FF2B5EF4-FFF2-40B4-BE49-F238E27FC236}">
                <a16:creationId xmlns:a16="http://schemas.microsoft.com/office/drawing/2014/main" id="{31695CCF-142D-8740-7FB3-E007B68EAF14}"/>
              </a:ext>
            </a:extLst>
          </p:cNvPr>
          <p:cNvSpPr txBox="1"/>
          <p:nvPr/>
        </p:nvSpPr>
        <p:spPr>
          <a:xfrm>
            <a:off x="5682175" y="565242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5</a:t>
            </a:r>
          </a:p>
        </p:txBody>
      </p:sp>
      <p:sp>
        <p:nvSpPr>
          <p:cNvPr id="94" name="TextBox 25">
            <a:extLst>
              <a:ext uri="{FF2B5EF4-FFF2-40B4-BE49-F238E27FC236}">
                <a16:creationId xmlns:a16="http://schemas.microsoft.com/office/drawing/2014/main" id="{E9905DEC-1CC8-19A6-6684-8750BA6F9CF6}"/>
              </a:ext>
            </a:extLst>
          </p:cNvPr>
          <p:cNvSpPr txBox="1"/>
          <p:nvPr/>
        </p:nvSpPr>
        <p:spPr>
          <a:xfrm>
            <a:off x="6397997" y="564726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6</a:t>
            </a:r>
          </a:p>
        </p:txBody>
      </p:sp>
      <p:sp>
        <p:nvSpPr>
          <p:cNvPr id="95" name="TextBox 26">
            <a:extLst>
              <a:ext uri="{FF2B5EF4-FFF2-40B4-BE49-F238E27FC236}">
                <a16:creationId xmlns:a16="http://schemas.microsoft.com/office/drawing/2014/main" id="{67A0DD97-6E9D-A9DA-876A-8AAB79CAD608}"/>
              </a:ext>
            </a:extLst>
          </p:cNvPr>
          <p:cNvSpPr txBox="1"/>
          <p:nvPr/>
        </p:nvSpPr>
        <p:spPr>
          <a:xfrm>
            <a:off x="7134457" y="565242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7</a:t>
            </a:r>
          </a:p>
        </p:txBody>
      </p:sp>
      <p:sp>
        <p:nvSpPr>
          <p:cNvPr id="96" name="TextBox 27">
            <a:extLst>
              <a:ext uri="{FF2B5EF4-FFF2-40B4-BE49-F238E27FC236}">
                <a16:creationId xmlns:a16="http://schemas.microsoft.com/office/drawing/2014/main" id="{55E28D95-9136-9EC5-CFF1-0479D3545B81}"/>
              </a:ext>
            </a:extLst>
          </p:cNvPr>
          <p:cNvSpPr txBox="1"/>
          <p:nvPr/>
        </p:nvSpPr>
        <p:spPr>
          <a:xfrm>
            <a:off x="7598898" y="5537888"/>
            <a:ext cx="1712389" cy="571182"/>
          </a:xfrm>
          <a:prstGeom prst="rect">
            <a:avLst/>
          </a:prstGeom>
        </p:spPr>
        <p:txBody>
          <a:bodyPr lIns="0" tIns="0" rIns="0" bIns="0" rtlCol="0" anchor="t">
            <a:spAutoFit/>
          </a:bodyPr>
          <a:lstStyle/>
          <a:p>
            <a:pPr algn="ctr">
              <a:lnSpc>
                <a:spcPts val="2275"/>
              </a:lnSpc>
              <a:spcBef>
                <a:spcPct val="0"/>
              </a:spcBef>
            </a:pPr>
            <a:r>
              <a:rPr lang="fr-FR" sz="1625" b="1" spc="51" noProof="1">
                <a:solidFill>
                  <a:srgbClr val="000000"/>
                </a:solidFill>
                <a:latin typeface="Montserrat Bold"/>
                <a:ea typeface="Montserrat Bold"/>
                <a:cs typeface="Montserrat Bold"/>
                <a:sym typeface="Montserrat Bold"/>
              </a:rPr>
              <a:t>NOMBRE DE PROJETS</a:t>
            </a:r>
          </a:p>
        </p:txBody>
      </p:sp>
      <p:sp>
        <p:nvSpPr>
          <p:cNvPr id="97" name="AutoShape 28">
            <a:extLst>
              <a:ext uri="{FF2B5EF4-FFF2-40B4-BE49-F238E27FC236}">
                <a16:creationId xmlns:a16="http://schemas.microsoft.com/office/drawing/2014/main" id="{C7B0044E-FAA3-17D4-F620-8B37F52E4246}"/>
              </a:ext>
            </a:extLst>
          </p:cNvPr>
          <p:cNvSpPr/>
          <p:nvPr/>
        </p:nvSpPr>
        <p:spPr>
          <a:xfrm>
            <a:off x="3557924" y="2091898"/>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98" name="AutoShape 29">
            <a:extLst>
              <a:ext uri="{FF2B5EF4-FFF2-40B4-BE49-F238E27FC236}">
                <a16:creationId xmlns:a16="http://schemas.microsoft.com/office/drawing/2014/main" id="{2FB886CB-9309-EA2B-BFB6-A4864D482D97}"/>
              </a:ext>
            </a:extLst>
          </p:cNvPr>
          <p:cNvSpPr/>
          <p:nvPr/>
        </p:nvSpPr>
        <p:spPr>
          <a:xfrm>
            <a:off x="2835512" y="2088479"/>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99" name="AutoShape 30">
            <a:extLst>
              <a:ext uri="{FF2B5EF4-FFF2-40B4-BE49-F238E27FC236}">
                <a16:creationId xmlns:a16="http://schemas.microsoft.com/office/drawing/2014/main" id="{21DECC92-3C2F-8F21-B93E-EE87E23F6054}"/>
              </a:ext>
            </a:extLst>
          </p:cNvPr>
          <p:cNvSpPr/>
          <p:nvPr/>
        </p:nvSpPr>
        <p:spPr>
          <a:xfrm>
            <a:off x="5012967" y="2100726"/>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100" name="AutoShape 31">
            <a:extLst>
              <a:ext uri="{FF2B5EF4-FFF2-40B4-BE49-F238E27FC236}">
                <a16:creationId xmlns:a16="http://schemas.microsoft.com/office/drawing/2014/main" id="{82BFE4D5-E3BE-7DC2-D6BD-90180FD6BB29}"/>
              </a:ext>
            </a:extLst>
          </p:cNvPr>
          <p:cNvSpPr/>
          <p:nvPr/>
        </p:nvSpPr>
        <p:spPr>
          <a:xfrm>
            <a:off x="4290555" y="2097306"/>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101" name="AutoShape 32">
            <a:extLst>
              <a:ext uri="{FF2B5EF4-FFF2-40B4-BE49-F238E27FC236}">
                <a16:creationId xmlns:a16="http://schemas.microsoft.com/office/drawing/2014/main" id="{D435273A-16B1-053B-47AB-0ACC11A58575}"/>
              </a:ext>
            </a:extLst>
          </p:cNvPr>
          <p:cNvSpPr/>
          <p:nvPr/>
        </p:nvSpPr>
        <p:spPr>
          <a:xfrm>
            <a:off x="6468010" y="2088479"/>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102" name="AutoShape 33">
            <a:extLst>
              <a:ext uri="{FF2B5EF4-FFF2-40B4-BE49-F238E27FC236}">
                <a16:creationId xmlns:a16="http://schemas.microsoft.com/office/drawing/2014/main" id="{76CBDB23-DDA7-5E00-4FEA-9472063E5CBF}"/>
              </a:ext>
            </a:extLst>
          </p:cNvPr>
          <p:cNvSpPr/>
          <p:nvPr/>
        </p:nvSpPr>
        <p:spPr>
          <a:xfrm>
            <a:off x="5745598" y="2085058"/>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103" name="AutoShape 34">
            <a:extLst>
              <a:ext uri="{FF2B5EF4-FFF2-40B4-BE49-F238E27FC236}">
                <a16:creationId xmlns:a16="http://schemas.microsoft.com/office/drawing/2014/main" id="{B98A5CE1-D4FE-243D-15F2-7702562AB397}"/>
              </a:ext>
            </a:extLst>
          </p:cNvPr>
          <p:cNvSpPr/>
          <p:nvPr/>
        </p:nvSpPr>
        <p:spPr>
          <a:xfrm>
            <a:off x="7190323" y="2097306"/>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104" name="AutoShape 35">
            <a:extLst>
              <a:ext uri="{FF2B5EF4-FFF2-40B4-BE49-F238E27FC236}">
                <a16:creationId xmlns:a16="http://schemas.microsoft.com/office/drawing/2014/main" id="{A1C2D627-66A4-79E9-7002-D54B303E5395}"/>
              </a:ext>
            </a:extLst>
          </p:cNvPr>
          <p:cNvSpPr/>
          <p:nvPr/>
        </p:nvSpPr>
        <p:spPr>
          <a:xfrm flipH="1">
            <a:off x="2131051" y="2577676"/>
            <a:ext cx="5437709" cy="0"/>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105" name="AutoShape 36">
            <a:extLst>
              <a:ext uri="{FF2B5EF4-FFF2-40B4-BE49-F238E27FC236}">
                <a16:creationId xmlns:a16="http://schemas.microsoft.com/office/drawing/2014/main" id="{77BA3A3F-CC76-9B1E-6104-3AC8212879F8}"/>
              </a:ext>
            </a:extLst>
          </p:cNvPr>
          <p:cNvSpPr/>
          <p:nvPr/>
        </p:nvSpPr>
        <p:spPr>
          <a:xfrm flipH="1" flipV="1">
            <a:off x="2122165" y="4036070"/>
            <a:ext cx="5446653" cy="0"/>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106" name="AutoShape 37">
            <a:extLst>
              <a:ext uri="{FF2B5EF4-FFF2-40B4-BE49-F238E27FC236}">
                <a16:creationId xmlns:a16="http://schemas.microsoft.com/office/drawing/2014/main" id="{4FD5B575-0C44-8ECF-F18F-2614A02204B8}"/>
              </a:ext>
            </a:extLst>
          </p:cNvPr>
          <p:cNvSpPr/>
          <p:nvPr/>
        </p:nvSpPr>
        <p:spPr>
          <a:xfrm flipH="1" flipV="1">
            <a:off x="2126030" y="3264422"/>
            <a:ext cx="5442342" cy="0"/>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107" name="AutoShape 38">
            <a:extLst>
              <a:ext uri="{FF2B5EF4-FFF2-40B4-BE49-F238E27FC236}">
                <a16:creationId xmlns:a16="http://schemas.microsoft.com/office/drawing/2014/main" id="{A48D9FDF-AC2C-2DA6-A8EF-D4C88AE08B99}"/>
              </a:ext>
            </a:extLst>
          </p:cNvPr>
          <p:cNvSpPr/>
          <p:nvPr/>
        </p:nvSpPr>
        <p:spPr>
          <a:xfrm flipH="1">
            <a:off x="2138277" y="4719465"/>
            <a:ext cx="5430095" cy="0"/>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108" name="TextBox 39">
            <a:extLst>
              <a:ext uri="{FF2B5EF4-FFF2-40B4-BE49-F238E27FC236}">
                <a16:creationId xmlns:a16="http://schemas.microsoft.com/office/drawing/2014/main" id="{3101CB3A-869F-2FEE-AC02-8FFC12F0A49F}"/>
              </a:ext>
            </a:extLst>
          </p:cNvPr>
          <p:cNvSpPr txBox="1"/>
          <p:nvPr/>
        </p:nvSpPr>
        <p:spPr>
          <a:xfrm>
            <a:off x="644998" y="2071260"/>
            <a:ext cx="1288468" cy="349070"/>
          </a:xfrm>
          <a:prstGeom prst="rect">
            <a:avLst/>
          </a:prstGeom>
        </p:spPr>
        <p:txBody>
          <a:bodyPr lIns="0" tIns="0" rIns="0" bIns="0" rtlCol="0" anchor="t">
            <a:spAutoFit/>
          </a:bodyPr>
          <a:lstStyle/>
          <a:p>
            <a:pPr algn="ctr">
              <a:lnSpc>
                <a:spcPts val="1441"/>
              </a:lnSpc>
              <a:spcBef>
                <a:spcPct val="0"/>
              </a:spcBef>
            </a:pPr>
            <a:r>
              <a:rPr lang="fr-FR" sz="1029" b="1" spc="33" noProof="1">
                <a:solidFill>
                  <a:srgbClr val="F15DB8"/>
                </a:solidFill>
                <a:latin typeface="Montserrat Bold"/>
                <a:ea typeface="Montserrat Bold"/>
                <a:cs typeface="Montserrat Bold"/>
                <a:sym typeface="Montserrat Bold"/>
              </a:rPr>
              <a:t>APPRENDRE À COOPÉRER</a:t>
            </a:r>
          </a:p>
        </p:txBody>
      </p:sp>
      <p:sp>
        <p:nvSpPr>
          <p:cNvPr id="109" name="AutoShape 40">
            <a:extLst>
              <a:ext uri="{FF2B5EF4-FFF2-40B4-BE49-F238E27FC236}">
                <a16:creationId xmlns:a16="http://schemas.microsoft.com/office/drawing/2014/main" id="{65517952-1F19-F8BB-4AA1-38488BEB879B}"/>
              </a:ext>
            </a:extLst>
          </p:cNvPr>
          <p:cNvSpPr/>
          <p:nvPr/>
        </p:nvSpPr>
        <p:spPr>
          <a:xfrm>
            <a:off x="2010130" y="4727427"/>
            <a:ext cx="241840" cy="0"/>
          </a:xfrm>
          <a:prstGeom prst="line">
            <a:avLst/>
          </a:prstGeom>
          <a:ln w="47625" cap="flat">
            <a:solidFill>
              <a:srgbClr val="272727"/>
            </a:solidFill>
            <a:prstDash val="solid"/>
            <a:headEnd type="none" w="sm" len="sm"/>
            <a:tailEnd type="none" w="sm" len="sm"/>
          </a:ln>
        </p:spPr>
        <p:txBody>
          <a:bodyPr/>
          <a:lstStyle/>
          <a:p>
            <a:endParaRPr lang="fr-FR" sz="975" noProof="1"/>
          </a:p>
        </p:txBody>
      </p:sp>
      <p:sp>
        <p:nvSpPr>
          <p:cNvPr id="110" name="AutoShape 41">
            <a:extLst>
              <a:ext uri="{FF2B5EF4-FFF2-40B4-BE49-F238E27FC236}">
                <a16:creationId xmlns:a16="http://schemas.microsoft.com/office/drawing/2014/main" id="{AFF6148E-6F5F-14CE-0C39-76D912A9C7BC}"/>
              </a:ext>
            </a:extLst>
          </p:cNvPr>
          <p:cNvSpPr/>
          <p:nvPr/>
        </p:nvSpPr>
        <p:spPr>
          <a:xfrm>
            <a:off x="2001245" y="4036070"/>
            <a:ext cx="241840" cy="0"/>
          </a:xfrm>
          <a:prstGeom prst="line">
            <a:avLst/>
          </a:prstGeom>
          <a:ln w="47625" cap="flat">
            <a:solidFill>
              <a:srgbClr val="272727"/>
            </a:solidFill>
            <a:prstDash val="solid"/>
            <a:headEnd type="none" w="sm" len="sm"/>
            <a:tailEnd type="none" w="sm" len="sm"/>
          </a:ln>
        </p:spPr>
        <p:txBody>
          <a:bodyPr/>
          <a:lstStyle/>
          <a:p>
            <a:endParaRPr lang="fr-FR" sz="975" noProof="1"/>
          </a:p>
        </p:txBody>
      </p:sp>
      <p:sp>
        <p:nvSpPr>
          <p:cNvPr id="111" name="AutoShape 42">
            <a:extLst>
              <a:ext uri="{FF2B5EF4-FFF2-40B4-BE49-F238E27FC236}">
                <a16:creationId xmlns:a16="http://schemas.microsoft.com/office/drawing/2014/main" id="{55EF85E8-ED8F-1120-3075-8CBD9263A02C}"/>
              </a:ext>
            </a:extLst>
          </p:cNvPr>
          <p:cNvSpPr/>
          <p:nvPr/>
        </p:nvSpPr>
        <p:spPr>
          <a:xfrm>
            <a:off x="2001245" y="3277320"/>
            <a:ext cx="241840" cy="0"/>
          </a:xfrm>
          <a:prstGeom prst="line">
            <a:avLst/>
          </a:prstGeom>
          <a:ln w="47625" cap="flat">
            <a:solidFill>
              <a:srgbClr val="272727"/>
            </a:solidFill>
            <a:prstDash val="solid"/>
            <a:headEnd type="none" w="sm" len="sm"/>
            <a:tailEnd type="none" w="sm" len="sm"/>
          </a:ln>
        </p:spPr>
        <p:txBody>
          <a:bodyPr/>
          <a:lstStyle/>
          <a:p>
            <a:endParaRPr lang="fr-FR" sz="975" noProof="1"/>
          </a:p>
        </p:txBody>
      </p:sp>
      <p:sp>
        <p:nvSpPr>
          <p:cNvPr id="112" name="AutoShape 43">
            <a:extLst>
              <a:ext uri="{FF2B5EF4-FFF2-40B4-BE49-F238E27FC236}">
                <a16:creationId xmlns:a16="http://schemas.microsoft.com/office/drawing/2014/main" id="{BA4DE114-D970-5ADD-73B0-C80B6614E88C}"/>
              </a:ext>
            </a:extLst>
          </p:cNvPr>
          <p:cNvSpPr/>
          <p:nvPr/>
        </p:nvSpPr>
        <p:spPr>
          <a:xfrm>
            <a:off x="1987021" y="2583384"/>
            <a:ext cx="241840" cy="0"/>
          </a:xfrm>
          <a:prstGeom prst="line">
            <a:avLst/>
          </a:prstGeom>
          <a:ln w="47625" cap="flat">
            <a:solidFill>
              <a:srgbClr val="272727"/>
            </a:solidFill>
            <a:prstDash val="solid"/>
            <a:headEnd type="none" w="sm" len="sm"/>
            <a:tailEnd type="none" w="sm" len="sm"/>
          </a:ln>
        </p:spPr>
        <p:txBody>
          <a:bodyPr/>
          <a:lstStyle/>
          <a:p>
            <a:endParaRPr lang="fr-FR" sz="975" noProof="1"/>
          </a:p>
        </p:txBody>
      </p:sp>
      <p:grpSp>
        <p:nvGrpSpPr>
          <p:cNvPr id="113" name="Group 45">
            <a:extLst>
              <a:ext uri="{FF2B5EF4-FFF2-40B4-BE49-F238E27FC236}">
                <a16:creationId xmlns:a16="http://schemas.microsoft.com/office/drawing/2014/main" id="{C82F4ADF-F6AA-64A5-8BE8-CCA31778268E}"/>
              </a:ext>
            </a:extLst>
          </p:cNvPr>
          <p:cNvGrpSpPr/>
          <p:nvPr/>
        </p:nvGrpSpPr>
        <p:grpSpPr>
          <a:xfrm>
            <a:off x="2107797" y="2583385"/>
            <a:ext cx="4942166" cy="4043402"/>
            <a:chOff x="0" y="0"/>
            <a:chExt cx="12165330" cy="9952990"/>
          </a:xfrm>
        </p:grpSpPr>
        <p:sp>
          <p:nvSpPr>
            <p:cNvPr id="114" name="Freeform 46">
              <a:extLst>
                <a:ext uri="{FF2B5EF4-FFF2-40B4-BE49-F238E27FC236}">
                  <a16:creationId xmlns:a16="http://schemas.microsoft.com/office/drawing/2014/main" id="{9F143E01-F97D-5FE1-9495-C527DEBFBCED}"/>
                </a:ext>
              </a:extLst>
            </p:cNvPr>
            <p:cNvSpPr/>
            <p:nvPr/>
          </p:nvSpPr>
          <p:spPr>
            <a:xfrm>
              <a:off x="46990" y="43180"/>
              <a:ext cx="12067540" cy="9861550"/>
            </a:xfrm>
            <a:custGeom>
              <a:avLst/>
              <a:gdLst/>
              <a:ahLst/>
              <a:cxnLst/>
              <a:rect l="l" t="t" r="r" b="b"/>
              <a:pathLst>
                <a:path w="12067540" h="9861550">
                  <a:moveTo>
                    <a:pt x="33020" y="6875780"/>
                  </a:moveTo>
                  <a:cubicBezTo>
                    <a:pt x="297180" y="6628130"/>
                    <a:pt x="386080" y="6493510"/>
                    <a:pt x="481330" y="6333490"/>
                  </a:cubicBezTo>
                  <a:cubicBezTo>
                    <a:pt x="618490" y="6103620"/>
                    <a:pt x="769620" y="5726430"/>
                    <a:pt x="922020" y="5455920"/>
                  </a:cubicBezTo>
                  <a:cubicBezTo>
                    <a:pt x="1059180" y="5213350"/>
                    <a:pt x="1196340" y="5045710"/>
                    <a:pt x="1344930" y="4782820"/>
                  </a:cubicBezTo>
                  <a:cubicBezTo>
                    <a:pt x="1541780" y="4437380"/>
                    <a:pt x="1805940" y="3915410"/>
                    <a:pt x="1976120" y="3547110"/>
                  </a:cubicBezTo>
                  <a:cubicBezTo>
                    <a:pt x="2110740" y="3257550"/>
                    <a:pt x="2219960" y="2946400"/>
                    <a:pt x="2306320" y="2758440"/>
                  </a:cubicBezTo>
                  <a:cubicBezTo>
                    <a:pt x="2355850" y="2650490"/>
                    <a:pt x="2399030" y="2584450"/>
                    <a:pt x="2432050" y="2509520"/>
                  </a:cubicBezTo>
                  <a:cubicBezTo>
                    <a:pt x="2457450" y="2451100"/>
                    <a:pt x="2459990" y="2418080"/>
                    <a:pt x="2490470" y="2346960"/>
                  </a:cubicBezTo>
                  <a:cubicBezTo>
                    <a:pt x="2551430" y="2205990"/>
                    <a:pt x="2731770" y="1865630"/>
                    <a:pt x="2802890" y="1724660"/>
                  </a:cubicBezTo>
                  <a:cubicBezTo>
                    <a:pt x="2839720" y="1653540"/>
                    <a:pt x="2849880" y="1624330"/>
                    <a:pt x="2887980" y="1562100"/>
                  </a:cubicBezTo>
                  <a:cubicBezTo>
                    <a:pt x="2942590" y="1471930"/>
                    <a:pt x="3050540" y="1341120"/>
                    <a:pt x="3115310" y="1238250"/>
                  </a:cubicBezTo>
                  <a:cubicBezTo>
                    <a:pt x="3169920" y="1151890"/>
                    <a:pt x="3214370" y="1050290"/>
                    <a:pt x="3252470" y="991870"/>
                  </a:cubicBezTo>
                  <a:cubicBezTo>
                    <a:pt x="3275330" y="956310"/>
                    <a:pt x="3282950" y="946150"/>
                    <a:pt x="3313430" y="910590"/>
                  </a:cubicBezTo>
                  <a:cubicBezTo>
                    <a:pt x="3382010" y="829310"/>
                    <a:pt x="3566160" y="628650"/>
                    <a:pt x="3679190" y="530860"/>
                  </a:cubicBezTo>
                  <a:cubicBezTo>
                    <a:pt x="3763010" y="458470"/>
                    <a:pt x="3840480" y="406400"/>
                    <a:pt x="3916680" y="361950"/>
                  </a:cubicBezTo>
                  <a:cubicBezTo>
                    <a:pt x="3978910" y="325120"/>
                    <a:pt x="4020820" y="306070"/>
                    <a:pt x="4097020" y="275590"/>
                  </a:cubicBezTo>
                  <a:cubicBezTo>
                    <a:pt x="4220210" y="226060"/>
                    <a:pt x="4443730" y="149860"/>
                    <a:pt x="4592320" y="110490"/>
                  </a:cubicBezTo>
                  <a:cubicBezTo>
                    <a:pt x="4711700" y="78740"/>
                    <a:pt x="4804410" y="62230"/>
                    <a:pt x="4917440" y="44450"/>
                  </a:cubicBezTo>
                  <a:cubicBezTo>
                    <a:pt x="5036820" y="26670"/>
                    <a:pt x="5175250" y="12700"/>
                    <a:pt x="5290820" y="7620"/>
                  </a:cubicBezTo>
                  <a:cubicBezTo>
                    <a:pt x="5392420" y="3810"/>
                    <a:pt x="5496560" y="0"/>
                    <a:pt x="5576570" y="15240"/>
                  </a:cubicBezTo>
                  <a:cubicBezTo>
                    <a:pt x="5636260" y="25400"/>
                    <a:pt x="5674360" y="43180"/>
                    <a:pt x="5731510" y="68580"/>
                  </a:cubicBezTo>
                  <a:cubicBezTo>
                    <a:pt x="5806440" y="101600"/>
                    <a:pt x="5908040" y="161290"/>
                    <a:pt x="5981700" y="204470"/>
                  </a:cubicBezTo>
                  <a:cubicBezTo>
                    <a:pt x="6042660" y="241300"/>
                    <a:pt x="6085840" y="270510"/>
                    <a:pt x="6142990" y="311150"/>
                  </a:cubicBezTo>
                  <a:cubicBezTo>
                    <a:pt x="6212840" y="359410"/>
                    <a:pt x="6281420" y="405130"/>
                    <a:pt x="6367780" y="477520"/>
                  </a:cubicBezTo>
                  <a:cubicBezTo>
                    <a:pt x="6499860" y="585470"/>
                    <a:pt x="6714490" y="782320"/>
                    <a:pt x="6844030" y="913130"/>
                  </a:cubicBezTo>
                  <a:cubicBezTo>
                    <a:pt x="6941820" y="1010920"/>
                    <a:pt x="7010400" y="1083310"/>
                    <a:pt x="7086600" y="1183640"/>
                  </a:cubicBezTo>
                  <a:cubicBezTo>
                    <a:pt x="7169150" y="1292860"/>
                    <a:pt x="7249160" y="1455420"/>
                    <a:pt x="7316470" y="1548130"/>
                  </a:cubicBezTo>
                  <a:cubicBezTo>
                    <a:pt x="7359650" y="1610360"/>
                    <a:pt x="7381240" y="1623060"/>
                    <a:pt x="7434580" y="1697990"/>
                  </a:cubicBezTo>
                  <a:cubicBezTo>
                    <a:pt x="7576820" y="1892300"/>
                    <a:pt x="7997190" y="2518410"/>
                    <a:pt x="8162290" y="2786380"/>
                  </a:cubicBezTo>
                  <a:cubicBezTo>
                    <a:pt x="8255000" y="2937510"/>
                    <a:pt x="8305800" y="3028950"/>
                    <a:pt x="8366760" y="3149600"/>
                  </a:cubicBezTo>
                  <a:cubicBezTo>
                    <a:pt x="8425180" y="3263900"/>
                    <a:pt x="8462010" y="3364230"/>
                    <a:pt x="8524240" y="3492500"/>
                  </a:cubicBezTo>
                  <a:cubicBezTo>
                    <a:pt x="8604250" y="3658870"/>
                    <a:pt x="8727440" y="3877310"/>
                    <a:pt x="8815070" y="4057650"/>
                  </a:cubicBezTo>
                  <a:cubicBezTo>
                    <a:pt x="8892540" y="4218940"/>
                    <a:pt x="8948420" y="4333240"/>
                    <a:pt x="9023350" y="4519930"/>
                  </a:cubicBezTo>
                  <a:cubicBezTo>
                    <a:pt x="9131300" y="4794250"/>
                    <a:pt x="9292590" y="5320030"/>
                    <a:pt x="9378950" y="5551170"/>
                  </a:cubicBezTo>
                  <a:cubicBezTo>
                    <a:pt x="9423400" y="5669280"/>
                    <a:pt x="9462770" y="5736590"/>
                    <a:pt x="9485630" y="5816600"/>
                  </a:cubicBezTo>
                  <a:cubicBezTo>
                    <a:pt x="9504680" y="5880100"/>
                    <a:pt x="9498330" y="5927090"/>
                    <a:pt x="9517380" y="5989320"/>
                  </a:cubicBezTo>
                  <a:cubicBezTo>
                    <a:pt x="9540240" y="6068060"/>
                    <a:pt x="9589770" y="6145530"/>
                    <a:pt x="9626600" y="6249670"/>
                  </a:cubicBezTo>
                  <a:cubicBezTo>
                    <a:pt x="9676130" y="6394450"/>
                    <a:pt x="9720580" y="6631940"/>
                    <a:pt x="9772650" y="6784340"/>
                  </a:cubicBezTo>
                  <a:cubicBezTo>
                    <a:pt x="9813290" y="6903720"/>
                    <a:pt x="9850120" y="6982459"/>
                    <a:pt x="9900920" y="7096759"/>
                  </a:cubicBezTo>
                  <a:cubicBezTo>
                    <a:pt x="9964420" y="7240270"/>
                    <a:pt x="10048240" y="7425690"/>
                    <a:pt x="10132060" y="7574280"/>
                  </a:cubicBezTo>
                  <a:cubicBezTo>
                    <a:pt x="10209530" y="7711440"/>
                    <a:pt x="10293350" y="7838440"/>
                    <a:pt x="10380980" y="7960359"/>
                  </a:cubicBezTo>
                  <a:cubicBezTo>
                    <a:pt x="10466070" y="8078470"/>
                    <a:pt x="10553700" y="8187690"/>
                    <a:pt x="10645140" y="8298180"/>
                  </a:cubicBezTo>
                  <a:cubicBezTo>
                    <a:pt x="10737850" y="8409940"/>
                    <a:pt x="10821670" y="8509000"/>
                    <a:pt x="10933430" y="8627109"/>
                  </a:cubicBezTo>
                  <a:cubicBezTo>
                    <a:pt x="11075670" y="8773159"/>
                    <a:pt x="11287760" y="8977630"/>
                    <a:pt x="11435080" y="9103359"/>
                  </a:cubicBezTo>
                  <a:cubicBezTo>
                    <a:pt x="11541760" y="9196070"/>
                    <a:pt x="11640820" y="9254490"/>
                    <a:pt x="11725910" y="9329420"/>
                  </a:cubicBezTo>
                  <a:cubicBezTo>
                    <a:pt x="11798300" y="9392920"/>
                    <a:pt x="11861800" y="9451340"/>
                    <a:pt x="11917680" y="9519920"/>
                  </a:cubicBezTo>
                  <a:cubicBezTo>
                    <a:pt x="11971020" y="9587230"/>
                    <a:pt x="12033250" y="9687559"/>
                    <a:pt x="12054840" y="9734550"/>
                  </a:cubicBezTo>
                  <a:cubicBezTo>
                    <a:pt x="12063730" y="9756140"/>
                    <a:pt x="12067540" y="9768840"/>
                    <a:pt x="12066270" y="9785350"/>
                  </a:cubicBezTo>
                  <a:cubicBezTo>
                    <a:pt x="12065000" y="9801859"/>
                    <a:pt x="12057380" y="9820909"/>
                    <a:pt x="12045950" y="9832340"/>
                  </a:cubicBezTo>
                  <a:cubicBezTo>
                    <a:pt x="12034520" y="9845040"/>
                    <a:pt x="12016740" y="9855200"/>
                    <a:pt x="12000230" y="9857740"/>
                  </a:cubicBezTo>
                  <a:cubicBezTo>
                    <a:pt x="11984990" y="9861550"/>
                    <a:pt x="11963400" y="9857740"/>
                    <a:pt x="11949430" y="9850120"/>
                  </a:cubicBezTo>
                  <a:cubicBezTo>
                    <a:pt x="11934190" y="9843770"/>
                    <a:pt x="11918950" y="9829800"/>
                    <a:pt x="11912600" y="9813290"/>
                  </a:cubicBezTo>
                  <a:cubicBezTo>
                    <a:pt x="11904980" y="9794240"/>
                    <a:pt x="11906250" y="9757409"/>
                    <a:pt x="11915140" y="9738359"/>
                  </a:cubicBezTo>
                  <a:cubicBezTo>
                    <a:pt x="11922760" y="9721850"/>
                    <a:pt x="11939270" y="9710420"/>
                    <a:pt x="11954510" y="9704070"/>
                  </a:cubicBezTo>
                  <a:cubicBezTo>
                    <a:pt x="11969750" y="9697720"/>
                    <a:pt x="11990070" y="9695180"/>
                    <a:pt x="12005310" y="9700259"/>
                  </a:cubicBezTo>
                  <a:cubicBezTo>
                    <a:pt x="12021820" y="9704070"/>
                    <a:pt x="12039600" y="9715500"/>
                    <a:pt x="12049760" y="9728200"/>
                  </a:cubicBezTo>
                  <a:cubicBezTo>
                    <a:pt x="12059920" y="9740900"/>
                    <a:pt x="12067540" y="9758680"/>
                    <a:pt x="12066270" y="9776459"/>
                  </a:cubicBezTo>
                  <a:cubicBezTo>
                    <a:pt x="12065000" y="9798050"/>
                    <a:pt x="12048490" y="9831070"/>
                    <a:pt x="12033250" y="9843770"/>
                  </a:cubicBezTo>
                  <a:cubicBezTo>
                    <a:pt x="12019280" y="9855200"/>
                    <a:pt x="11998960" y="9860280"/>
                    <a:pt x="11983720" y="9859009"/>
                  </a:cubicBezTo>
                  <a:cubicBezTo>
                    <a:pt x="11967210" y="9859009"/>
                    <a:pt x="11951970" y="9853930"/>
                    <a:pt x="11934190" y="9841230"/>
                  </a:cubicBezTo>
                  <a:cubicBezTo>
                    <a:pt x="11902440" y="9815830"/>
                    <a:pt x="11868150" y="9737090"/>
                    <a:pt x="11827510" y="9685020"/>
                  </a:cubicBezTo>
                  <a:cubicBezTo>
                    <a:pt x="11785600" y="9630409"/>
                    <a:pt x="11748770" y="9579609"/>
                    <a:pt x="11687810" y="9519920"/>
                  </a:cubicBezTo>
                  <a:cubicBezTo>
                    <a:pt x="11597640" y="9432290"/>
                    <a:pt x="11416030" y="9311640"/>
                    <a:pt x="11322050" y="9226550"/>
                  </a:cubicBezTo>
                  <a:cubicBezTo>
                    <a:pt x="11256010" y="9166859"/>
                    <a:pt x="11228070" y="9126220"/>
                    <a:pt x="11165840" y="9066530"/>
                  </a:cubicBezTo>
                  <a:cubicBezTo>
                    <a:pt x="11079480" y="8983980"/>
                    <a:pt x="10952480" y="8890000"/>
                    <a:pt x="10848340" y="8785859"/>
                  </a:cubicBezTo>
                  <a:cubicBezTo>
                    <a:pt x="10735310" y="8671559"/>
                    <a:pt x="10619740" y="8530590"/>
                    <a:pt x="10515600" y="8404859"/>
                  </a:cubicBezTo>
                  <a:cubicBezTo>
                    <a:pt x="10419080" y="8288020"/>
                    <a:pt x="10328910" y="8173720"/>
                    <a:pt x="10245090" y="8056880"/>
                  </a:cubicBezTo>
                  <a:cubicBezTo>
                    <a:pt x="10166350" y="7946390"/>
                    <a:pt x="10097770" y="7851140"/>
                    <a:pt x="10024110" y="7722870"/>
                  </a:cubicBezTo>
                  <a:cubicBezTo>
                    <a:pt x="9932670" y="7562850"/>
                    <a:pt x="9829800" y="7339330"/>
                    <a:pt x="9751060" y="7160259"/>
                  </a:cubicBezTo>
                  <a:cubicBezTo>
                    <a:pt x="9681210" y="7000240"/>
                    <a:pt x="9617710" y="6847840"/>
                    <a:pt x="9570720" y="6699250"/>
                  </a:cubicBezTo>
                  <a:cubicBezTo>
                    <a:pt x="9527540" y="6565900"/>
                    <a:pt x="9511030" y="6428740"/>
                    <a:pt x="9472930" y="6311900"/>
                  </a:cubicBezTo>
                  <a:cubicBezTo>
                    <a:pt x="9439910" y="6211570"/>
                    <a:pt x="9387840" y="6125210"/>
                    <a:pt x="9362440" y="6037580"/>
                  </a:cubicBezTo>
                  <a:cubicBezTo>
                    <a:pt x="9342120" y="5962650"/>
                    <a:pt x="9347200" y="5902960"/>
                    <a:pt x="9325610" y="5822950"/>
                  </a:cubicBezTo>
                  <a:cubicBezTo>
                    <a:pt x="9295130" y="5712460"/>
                    <a:pt x="9227820" y="5581650"/>
                    <a:pt x="9180830" y="5440680"/>
                  </a:cubicBezTo>
                  <a:cubicBezTo>
                    <a:pt x="9123680" y="5270500"/>
                    <a:pt x="9065260" y="5034280"/>
                    <a:pt x="9014460" y="4874260"/>
                  </a:cubicBezTo>
                  <a:cubicBezTo>
                    <a:pt x="8976360" y="4757420"/>
                    <a:pt x="8954770" y="4688840"/>
                    <a:pt x="8906510" y="4569460"/>
                  </a:cubicBezTo>
                  <a:cubicBezTo>
                    <a:pt x="8834120" y="4392930"/>
                    <a:pt x="8718550" y="4151630"/>
                    <a:pt x="8604250" y="3923030"/>
                  </a:cubicBezTo>
                  <a:cubicBezTo>
                    <a:pt x="8472170" y="3657600"/>
                    <a:pt x="8336280" y="3375660"/>
                    <a:pt x="8153400" y="3072130"/>
                  </a:cubicBezTo>
                  <a:cubicBezTo>
                    <a:pt x="7928610" y="2698750"/>
                    <a:pt x="7504430" y="2098040"/>
                    <a:pt x="7332980" y="1860550"/>
                  </a:cubicBezTo>
                  <a:cubicBezTo>
                    <a:pt x="7259320" y="1757680"/>
                    <a:pt x="7222490" y="1723390"/>
                    <a:pt x="7167880" y="1644650"/>
                  </a:cubicBezTo>
                  <a:cubicBezTo>
                    <a:pt x="7106920" y="1557020"/>
                    <a:pt x="7054850" y="1446530"/>
                    <a:pt x="6987540" y="1353820"/>
                  </a:cubicBezTo>
                  <a:cubicBezTo>
                    <a:pt x="6920230" y="1259840"/>
                    <a:pt x="6851650" y="1181100"/>
                    <a:pt x="6766560" y="1088390"/>
                  </a:cubicBezTo>
                  <a:cubicBezTo>
                    <a:pt x="6662420" y="977900"/>
                    <a:pt x="6512560" y="836930"/>
                    <a:pt x="6405880" y="741680"/>
                  </a:cubicBezTo>
                  <a:cubicBezTo>
                    <a:pt x="6325870" y="669290"/>
                    <a:pt x="6268720" y="619760"/>
                    <a:pt x="6189980" y="560070"/>
                  </a:cubicBezTo>
                  <a:cubicBezTo>
                    <a:pt x="6101080" y="491490"/>
                    <a:pt x="6002020" y="416560"/>
                    <a:pt x="5900420" y="355600"/>
                  </a:cubicBezTo>
                  <a:cubicBezTo>
                    <a:pt x="5796280" y="293370"/>
                    <a:pt x="5678170" y="217170"/>
                    <a:pt x="5570220" y="187960"/>
                  </a:cubicBezTo>
                  <a:cubicBezTo>
                    <a:pt x="5477510" y="163830"/>
                    <a:pt x="5393690" y="173990"/>
                    <a:pt x="5297170" y="175260"/>
                  </a:cubicBezTo>
                  <a:cubicBezTo>
                    <a:pt x="5187950" y="177800"/>
                    <a:pt x="5067300" y="189230"/>
                    <a:pt x="4949190" y="207010"/>
                  </a:cubicBezTo>
                  <a:cubicBezTo>
                    <a:pt x="4822190" y="226060"/>
                    <a:pt x="4690110" y="254000"/>
                    <a:pt x="4560570" y="289560"/>
                  </a:cubicBezTo>
                  <a:cubicBezTo>
                    <a:pt x="4428490" y="326390"/>
                    <a:pt x="4277360" y="379730"/>
                    <a:pt x="4165600" y="426720"/>
                  </a:cubicBezTo>
                  <a:cubicBezTo>
                    <a:pt x="4077970" y="464820"/>
                    <a:pt x="4003040" y="501650"/>
                    <a:pt x="3937000" y="543560"/>
                  </a:cubicBezTo>
                  <a:cubicBezTo>
                    <a:pt x="3879850" y="579120"/>
                    <a:pt x="3845560" y="604520"/>
                    <a:pt x="3788410" y="656590"/>
                  </a:cubicBezTo>
                  <a:cubicBezTo>
                    <a:pt x="3693160" y="740410"/>
                    <a:pt x="3526790" y="906780"/>
                    <a:pt x="3439160" y="1022350"/>
                  </a:cubicBezTo>
                  <a:cubicBezTo>
                    <a:pt x="3373120" y="1109980"/>
                    <a:pt x="3348990" y="1182370"/>
                    <a:pt x="3290570" y="1273810"/>
                  </a:cubicBezTo>
                  <a:cubicBezTo>
                    <a:pt x="3218180" y="1385570"/>
                    <a:pt x="3091180" y="1546860"/>
                    <a:pt x="3032760" y="1643380"/>
                  </a:cubicBezTo>
                  <a:cubicBezTo>
                    <a:pt x="2997200" y="1701800"/>
                    <a:pt x="2989580" y="1722120"/>
                    <a:pt x="2955290" y="1788160"/>
                  </a:cubicBezTo>
                  <a:cubicBezTo>
                    <a:pt x="2882900" y="1927860"/>
                    <a:pt x="2694940" y="2292350"/>
                    <a:pt x="2628900" y="2443480"/>
                  </a:cubicBezTo>
                  <a:cubicBezTo>
                    <a:pt x="2595880" y="2520950"/>
                    <a:pt x="2590800" y="2559050"/>
                    <a:pt x="2562860" y="2622550"/>
                  </a:cubicBezTo>
                  <a:cubicBezTo>
                    <a:pt x="2529840" y="2696210"/>
                    <a:pt x="2487930" y="2755900"/>
                    <a:pt x="2439670" y="2858770"/>
                  </a:cubicBezTo>
                  <a:cubicBezTo>
                    <a:pt x="2353310" y="3040380"/>
                    <a:pt x="2202180" y="3432810"/>
                    <a:pt x="2109470" y="3623310"/>
                  </a:cubicBezTo>
                  <a:cubicBezTo>
                    <a:pt x="2052320" y="3740150"/>
                    <a:pt x="2006600" y="3826510"/>
                    <a:pt x="1958340" y="3901440"/>
                  </a:cubicBezTo>
                  <a:cubicBezTo>
                    <a:pt x="1924050" y="3957320"/>
                    <a:pt x="1898650" y="3972560"/>
                    <a:pt x="1858010" y="4041140"/>
                  </a:cubicBezTo>
                  <a:cubicBezTo>
                    <a:pt x="1764030" y="4197350"/>
                    <a:pt x="1598930" y="4585970"/>
                    <a:pt x="1455420" y="4851400"/>
                  </a:cubicBezTo>
                  <a:cubicBezTo>
                    <a:pt x="1313180" y="5119370"/>
                    <a:pt x="1109980" y="5429250"/>
                    <a:pt x="999490" y="5640070"/>
                  </a:cubicBezTo>
                  <a:cubicBezTo>
                    <a:pt x="929640" y="5775960"/>
                    <a:pt x="900430" y="5861050"/>
                    <a:pt x="839470" y="5982970"/>
                  </a:cubicBezTo>
                  <a:cubicBezTo>
                    <a:pt x="770890" y="6121400"/>
                    <a:pt x="683260" y="6294120"/>
                    <a:pt x="605790" y="6426200"/>
                  </a:cubicBezTo>
                  <a:cubicBezTo>
                    <a:pt x="538480" y="6537959"/>
                    <a:pt x="472440" y="6640830"/>
                    <a:pt x="406400" y="6727190"/>
                  </a:cubicBezTo>
                  <a:cubicBezTo>
                    <a:pt x="350520" y="6799580"/>
                    <a:pt x="290830" y="6864350"/>
                    <a:pt x="241300" y="6915150"/>
                  </a:cubicBezTo>
                  <a:cubicBezTo>
                    <a:pt x="204470" y="6951980"/>
                    <a:pt x="171450" y="6987540"/>
                    <a:pt x="140970" y="7005320"/>
                  </a:cubicBezTo>
                  <a:cubicBezTo>
                    <a:pt x="120650" y="7016750"/>
                    <a:pt x="101600" y="7024370"/>
                    <a:pt x="85090" y="7024370"/>
                  </a:cubicBezTo>
                  <a:cubicBezTo>
                    <a:pt x="71120" y="7025640"/>
                    <a:pt x="57150" y="7020559"/>
                    <a:pt x="45720" y="7014209"/>
                  </a:cubicBezTo>
                  <a:cubicBezTo>
                    <a:pt x="34290" y="7007859"/>
                    <a:pt x="22860" y="6998970"/>
                    <a:pt x="16510" y="6986270"/>
                  </a:cubicBezTo>
                  <a:cubicBezTo>
                    <a:pt x="7620" y="6971030"/>
                    <a:pt x="0" y="6945630"/>
                    <a:pt x="3810" y="6927850"/>
                  </a:cubicBezTo>
                  <a:cubicBezTo>
                    <a:pt x="6350" y="6908800"/>
                    <a:pt x="33020" y="6875780"/>
                    <a:pt x="33020" y="6875780"/>
                  </a:cubicBezTo>
                </a:path>
              </a:pathLst>
            </a:custGeom>
            <a:solidFill>
              <a:srgbClr val="F15DB8"/>
            </a:solidFill>
            <a:ln cap="sq">
              <a:noFill/>
              <a:prstDash val="solid"/>
              <a:miter/>
            </a:ln>
          </p:spPr>
          <p:txBody>
            <a:bodyPr/>
            <a:lstStyle/>
            <a:p>
              <a:endParaRPr lang="fr-FR" sz="975" noProof="1"/>
            </a:p>
          </p:txBody>
        </p:sp>
      </p:grpSp>
      <p:sp>
        <p:nvSpPr>
          <p:cNvPr id="115" name="Espace réservé du numéro de diapositive 3">
            <a:extLst>
              <a:ext uri="{FF2B5EF4-FFF2-40B4-BE49-F238E27FC236}">
                <a16:creationId xmlns:a16="http://schemas.microsoft.com/office/drawing/2014/main" id="{CF69FE9C-D9C6-B6B7-3625-606B67671B3A}"/>
              </a:ext>
            </a:extLst>
          </p:cNvPr>
          <p:cNvSpPr>
            <a:spLocks noGrp="1"/>
          </p:cNvSpPr>
          <p:nvPr>
            <p:ph type="sldNum" sz="quarter" idx="4"/>
          </p:nvPr>
        </p:nvSpPr>
        <p:spPr>
          <a:xfrm>
            <a:off x="132183" y="6369947"/>
            <a:ext cx="395594" cy="244503"/>
          </a:xfrm>
        </p:spPr>
        <p:txBody>
          <a:bodyPr/>
          <a:lstStyle/>
          <a:p>
            <a:pPr rtl="0"/>
            <a:fld id="{48F63A3B-78C7-47BE-AE5E-E10140E04643}" type="slidenum">
              <a:rPr lang="fr-FR" smtClean="0"/>
              <a:pPr rtl="0"/>
              <a:t>24</a:t>
            </a:fld>
            <a:endParaRPr lang="fr-FR" dirty="0"/>
          </a:p>
        </p:txBody>
      </p:sp>
    </p:spTree>
    <p:extLst>
      <p:ext uri="{BB962C8B-B14F-4D97-AF65-F5344CB8AC3E}">
        <p14:creationId xmlns:p14="http://schemas.microsoft.com/office/powerpoint/2010/main" val="29792212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81E8D9EB-9B69-1225-F52F-779AF2A20229}"/>
              </a:ext>
            </a:extLst>
          </p:cNvPr>
          <p:cNvSpPr>
            <a:spLocks noGrp="1"/>
          </p:cNvSpPr>
          <p:nvPr>
            <p:ph type="title"/>
          </p:nvPr>
        </p:nvSpPr>
        <p:spPr>
          <a:xfrm>
            <a:off x="527777" y="348651"/>
            <a:ext cx="8533688" cy="933300"/>
          </a:xfrm>
        </p:spPr>
        <p:txBody>
          <a:bodyPr/>
          <a:lstStyle/>
          <a:p>
            <a:r>
              <a:rPr lang="fr-FR" dirty="0"/>
              <a:t>Remarque capitale (1/2)</a:t>
            </a:r>
            <a:br>
              <a:rPr lang="fr-FR" dirty="0"/>
            </a:br>
            <a:r>
              <a:rPr lang="fr-FR" dirty="0"/>
              <a:t>la VÉRITABLE contreproductivité</a:t>
            </a:r>
          </a:p>
        </p:txBody>
      </p:sp>
      <p:sp>
        <p:nvSpPr>
          <p:cNvPr id="5" name="Espace réservé du texte 4">
            <a:extLst>
              <a:ext uri="{FF2B5EF4-FFF2-40B4-BE49-F238E27FC236}">
                <a16:creationId xmlns:a16="http://schemas.microsoft.com/office/drawing/2014/main" id="{8D9C2596-9E8B-39D1-482F-4E75DEF76BDC}"/>
              </a:ext>
            </a:extLst>
          </p:cNvPr>
          <p:cNvSpPr>
            <a:spLocks noGrp="1"/>
          </p:cNvSpPr>
          <p:nvPr>
            <p:ph type="body" sz="quarter" idx="14"/>
          </p:nvPr>
        </p:nvSpPr>
        <p:spPr>
          <a:xfrm>
            <a:off x="6574420" y="1604241"/>
            <a:ext cx="3199397" cy="4310063"/>
          </a:xfrm>
        </p:spPr>
        <p:txBody>
          <a:bodyPr/>
          <a:lstStyle/>
          <a:p>
            <a:r>
              <a:rPr lang="fr-FR" sz="1200" dirty="0">
                <a:latin typeface="Montserrat" pitchFamily="2" charset="77"/>
              </a:rPr>
              <a:t>Cette courbe fait apparaître une réelle contre-productivité, en passant en négatif pour les ordonnées.</a:t>
            </a:r>
          </a:p>
          <a:p>
            <a:r>
              <a:rPr lang="fr-FR" sz="1200" dirty="0">
                <a:latin typeface="Montserrat" pitchFamily="2" charset="77"/>
              </a:rPr>
              <a:t>Cela signifie qu’en allouant davantage de moyens (ici nombre de projets), on produit l’effet inverse de celui escompté.</a:t>
            </a:r>
          </a:p>
          <a:p>
            <a:endParaRPr lang="fr-FR" sz="1200" dirty="0">
              <a:latin typeface="Montserrat" pitchFamily="2" charset="77"/>
            </a:endParaRPr>
          </a:p>
          <a:p>
            <a:r>
              <a:rPr lang="fr-FR" sz="1200" dirty="0">
                <a:latin typeface="Montserrat" pitchFamily="2" charset="77"/>
              </a:rPr>
              <a:t>Dans une étude réelle complète, Il sera crucial de nommer précisément ces effets.</a:t>
            </a:r>
          </a:p>
          <a:p>
            <a:r>
              <a:rPr lang="fr-FR" sz="1200" dirty="0">
                <a:latin typeface="Montserrat" pitchFamily="2" charset="77"/>
              </a:rPr>
              <a:t>(voir page suivante)</a:t>
            </a:r>
          </a:p>
        </p:txBody>
      </p:sp>
      <p:sp>
        <p:nvSpPr>
          <p:cNvPr id="2" name="Espace réservé du numéro de diapositive 1">
            <a:extLst>
              <a:ext uri="{FF2B5EF4-FFF2-40B4-BE49-F238E27FC236}">
                <a16:creationId xmlns:a16="http://schemas.microsoft.com/office/drawing/2014/main" id="{037CA858-0091-DD51-149D-7AB2F39DB658}"/>
              </a:ext>
            </a:extLst>
          </p:cNvPr>
          <p:cNvSpPr>
            <a:spLocks noGrp="1"/>
          </p:cNvSpPr>
          <p:nvPr>
            <p:ph type="sldNum" sz="quarter" idx="4"/>
          </p:nvPr>
        </p:nvSpPr>
        <p:spPr/>
        <p:txBody>
          <a:bodyPr/>
          <a:lstStyle/>
          <a:p>
            <a:pPr rtl="0"/>
            <a:fld id="{48F63A3B-78C7-47BE-AE5E-E10140E04643}" type="slidenum">
              <a:rPr lang="fr-FR" smtClean="0"/>
              <a:pPr rtl="0"/>
              <a:t>25</a:t>
            </a:fld>
            <a:endParaRPr lang="fr-FR" dirty="0"/>
          </a:p>
        </p:txBody>
      </p:sp>
      <p:pic>
        <p:nvPicPr>
          <p:cNvPr id="6" name="Graphique 5">
            <a:extLst>
              <a:ext uri="{FF2B5EF4-FFF2-40B4-BE49-F238E27FC236}">
                <a16:creationId xmlns:a16="http://schemas.microsoft.com/office/drawing/2014/main" id="{61C73F5F-20B1-8970-3E5C-43E0BAA52A81}"/>
              </a:ext>
            </a:extLst>
          </p:cNvPr>
          <p:cNvPicPr>
            <a:picLocks noChangeAspect="1"/>
          </p:cNvPicPr>
          <p:nvPr/>
        </p:nvPicPr>
        <p:blipFill>
          <a:blip r:embed="rId2">
            <a:extLst>
              <a:ext uri="{96DAC541-7B7A-43D3-8B79-37D633B846F1}">
                <asvg:svgBlip xmlns:asvg="http://schemas.microsoft.com/office/drawing/2016/SVG/main" r:embed="rId3"/>
              </a:ext>
            </a:extLst>
          </a:blip>
          <a:srcRect l="1887" r="3406" b="8537"/>
          <a:stretch>
            <a:fillRect/>
          </a:stretch>
        </p:blipFill>
        <p:spPr>
          <a:xfrm>
            <a:off x="132183" y="1604241"/>
            <a:ext cx="6146157" cy="3287291"/>
          </a:xfrm>
          <a:prstGeom prst="rect">
            <a:avLst/>
          </a:prstGeom>
        </p:spPr>
      </p:pic>
      <p:pic>
        <p:nvPicPr>
          <p:cNvPr id="1026" name="Picture 2" descr="attention icon">
            <a:hlinkClick r:id="rId4" tooltip="attention icon"/>
            <a:extLst>
              <a:ext uri="{FF2B5EF4-FFF2-40B4-BE49-F238E27FC236}">
                <a16:creationId xmlns:a16="http://schemas.microsoft.com/office/drawing/2014/main" id="{6959E311-6C8C-4104-4353-57342BFD8B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6916" y="217402"/>
            <a:ext cx="1064549" cy="1064549"/>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a:extLst>
              <a:ext uri="{FF2B5EF4-FFF2-40B4-BE49-F238E27FC236}">
                <a16:creationId xmlns:a16="http://schemas.microsoft.com/office/drawing/2014/main" id="{622DCB6E-FEE1-3E2C-118E-D5EBF6456EF1}"/>
              </a:ext>
            </a:extLst>
          </p:cNvPr>
          <p:cNvSpPr txBox="1"/>
          <p:nvPr/>
        </p:nvSpPr>
        <p:spPr>
          <a:xfrm>
            <a:off x="4696069" y="5310511"/>
            <a:ext cx="511679" cy="369332"/>
          </a:xfrm>
          <a:prstGeom prst="rect">
            <a:avLst/>
          </a:prstGeom>
          <a:noFill/>
        </p:spPr>
        <p:txBody>
          <a:bodyPr wrap="none" rtlCol="0">
            <a:spAutoFit/>
          </a:bodyPr>
          <a:lstStyle/>
          <a:p>
            <a:r>
              <a:rPr lang="fr-FR" dirty="0">
                <a:solidFill>
                  <a:srgbClr val="F25CB8"/>
                </a:solidFill>
              </a:rPr>
              <a:t>= ?</a:t>
            </a:r>
            <a:endParaRPr lang="fr-FR" dirty="0"/>
          </a:p>
        </p:txBody>
      </p:sp>
      <p:sp>
        <p:nvSpPr>
          <p:cNvPr id="22" name="Flèche à angle droit 21">
            <a:extLst>
              <a:ext uri="{FF2B5EF4-FFF2-40B4-BE49-F238E27FC236}">
                <a16:creationId xmlns:a16="http://schemas.microsoft.com/office/drawing/2014/main" id="{5F1FC3F5-4B07-C84D-8549-F5138B72DA25}"/>
              </a:ext>
            </a:extLst>
          </p:cNvPr>
          <p:cNvSpPr/>
          <p:nvPr/>
        </p:nvSpPr>
        <p:spPr>
          <a:xfrm rot="5400000">
            <a:off x="4098192" y="4950052"/>
            <a:ext cx="668215" cy="527539"/>
          </a:xfrm>
          <a:prstGeom prst="bentUpArrow">
            <a:avLst>
              <a:gd name="adj1" fmla="val 5899"/>
              <a:gd name="adj2" fmla="val 9831"/>
              <a:gd name="adj3" fmla="val 29495"/>
            </a:avLst>
          </a:prstGeom>
          <a:solidFill>
            <a:srgbClr val="F25C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25CB8"/>
              </a:solidFill>
            </a:endParaRPr>
          </a:p>
        </p:txBody>
      </p:sp>
    </p:spTree>
    <p:extLst>
      <p:ext uri="{BB962C8B-B14F-4D97-AF65-F5344CB8AC3E}">
        <p14:creationId xmlns:p14="http://schemas.microsoft.com/office/powerpoint/2010/main" val="2379444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688A4-9153-F36E-1157-DA13359706FC}"/>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674E6220-5F99-A721-E88F-A007E9EA0970}"/>
              </a:ext>
            </a:extLst>
          </p:cNvPr>
          <p:cNvSpPr>
            <a:spLocks noGrp="1"/>
          </p:cNvSpPr>
          <p:nvPr>
            <p:ph type="title"/>
          </p:nvPr>
        </p:nvSpPr>
        <p:spPr>
          <a:xfrm>
            <a:off x="527777" y="348651"/>
            <a:ext cx="8533688" cy="933300"/>
          </a:xfrm>
        </p:spPr>
        <p:txBody>
          <a:bodyPr/>
          <a:lstStyle/>
          <a:p>
            <a:r>
              <a:rPr lang="fr-FR" dirty="0"/>
              <a:t>Remarque capitale (2/2)</a:t>
            </a:r>
            <a:br>
              <a:rPr lang="fr-FR" dirty="0"/>
            </a:br>
            <a:r>
              <a:rPr lang="fr-FR" dirty="0"/>
              <a:t>la VÉRITABLE contreproductivité</a:t>
            </a:r>
          </a:p>
        </p:txBody>
      </p:sp>
      <p:sp>
        <p:nvSpPr>
          <p:cNvPr id="5" name="Espace réservé du texte 4">
            <a:extLst>
              <a:ext uri="{FF2B5EF4-FFF2-40B4-BE49-F238E27FC236}">
                <a16:creationId xmlns:a16="http://schemas.microsoft.com/office/drawing/2014/main" id="{273F08A0-1FFC-9C24-FAF7-76FD35E9F77C}"/>
              </a:ext>
            </a:extLst>
          </p:cNvPr>
          <p:cNvSpPr>
            <a:spLocks noGrp="1"/>
          </p:cNvSpPr>
          <p:nvPr>
            <p:ph type="body" sz="quarter" idx="14"/>
          </p:nvPr>
        </p:nvSpPr>
        <p:spPr>
          <a:xfrm>
            <a:off x="6388100" y="1481989"/>
            <a:ext cx="3385715" cy="5010209"/>
          </a:xfrm>
        </p:spPr>
        <p:txBody>
          <a:bodyPr/>
          <a:lstStyle/>
          <a:p>
            <a:r>
              <a:rPr lang="fr-FR" sz="1200" dirty="0">
                <a:latin typeface="Montserrat" pitchFamily="2" charset="77"/>
              </a:rPr>
              <a:t>Par exemple ici, plutôt qu’apprendre à coopérer, un étudiant pourra apprendre :</a:t>
            </a:r>
          </a:p>
          <a:p>
            <a:endParaRPr lang="fr-FR" sz="1200" dirty="0">
              <a:latin typeface="Montserrat" pitchFamily="2" charset="77"/>
            </a:endParaRPr>
          </a:p>
          <a:p>
            <a:r>
              <a:rPr lang="fr-FR" sz="1200" dirty="0">
                <a:latin typeface="Montserrat" pitchFamily="2" charset="77"/>
              </a:rPr>
              <a:t>Pour celui qui ne travaille pas :</a:t>
            </a:r>
          </a:p>
          <a:p>
            <a:pPr marL="171450" indent="-171450">
              <a:buFontTx/>
              <a:buChar char="-"/>
            </a:pPr>
            <a:r>
              <a:rPr lang="fr-FR" sz="1200" dirty="0">
                <a:latin typeface="Montserrat" pitchFamily="2" charset="77"/>
              </a:rPr>
              <a:t>À se faire croire incompétent pour qu’on ne lui demande rien</a:t>
            </a:r>
          </a:p>
          <a:p>
            <a:pPr marL="171450" indent="-171450">
              <a:buFontTx/>
              <a:buChar char="-"/>
            </a:pPr>
            <a:r>
              <a:rPr lang="fr-FR" sz="1200" dirty="0">
                <a:latin typeface="Montserrat" pitchFamily="2" charset="77"/>
              </a:rPr>
              <a:t>À se cacher, laisser faire les autres qui vont se retrouver contraint de faire à sa place (ou de le dénoncer)</a:t>
            </a:r>
          </a:p>
          <a:p>
            <a:pPr marL="171450" indent="-171450">
              <a:buFontTx/>
              <a:buChar char="-"/>
            </a:pPr>
            <a:r>
              <a:rPr lang="fr-FR" sz="1200" dirty="0">
                <a:latin typeface="Montserrat" pitchFamily="2" charset="77"/>
              </a:rPr>
              <a:t>À manipuler autrui (excuses pour ne pas faire, pour faire faire)</a:t>
            </a:r>
          </a:p>
          <a:p>
            <a:pPr marL="171450" indent="-171450">
              <a:buFontTx/>
              <a:buChar char="-"/>
            </a:pPr>
            <a:r>
              <a:rPr lang="fr-FR" sz="1200" dirty="0">
                <a:latin typeface="Montserrat" pitchFamily="2" charset="77"/>
              </a:rPr>
              <a:t>À trahir</a:t>
            </a:r>
          </a:p>
          <a:p>
            <a:endParaRPr lang="fr-FR" sz="1200" dirty="0">
              <a:latin typeface="Montserrat" pitchFamily="2" charset="77"/>
            </a:endParaRPr>
          </a:p>
          <a:p>
            <a:r>
              <a:rPr lang="fr-FR" sz="1200" dirty="0">
                <a:latin typeface="Montserrat" pitchFamily="2" charset="77"/>
              </a:rPr>
              <a:t>Pour celui qui travaille :</a:t>
            </a:r>
          </a:p>
          <a:p>
            <a:pPr marL="171450" indent="-171450">
              <a:buFontTx/>
              <a:buChar char="-"/>
            </a:pPr>
            <a:r>
              <a:rPr lang="fr-FR" sz="1200" dirty="0">
                <a:latin typeface="Montserrat" pitchFamily="2" charset="77"/>
              </a:rPr>
              <a:t>À travailler seul (ne pas savoir faire confiance ni déléguer)</a:t>
            </a:r>
          </a:p>
          <a:p>
            <a:pPr marL="171450" indent="-171450">
              <a:buFontTx/>
              <a:buChar char="-"/>
            </a:pPr>
            <a:r>
              <a:rPr lang="fr-FR" sz="1200" dirty="0">
                <a:latin typeface="Montserrat" pitchFamily="2" charset="77"/>
              </a:rPr>
              <a:t>À exclure d’autres acteurs</a:t>
            </a:r>
          </a:p>
        </p:txBody>
      </p:sp>
      <p:sp>
        <p:nvSpPr>
          <p:cNvPr id="2" name="Espace réservé du numéro de diapositive 1">
            <a:extLst>
              <a:ext uri="{FF2B5EF4-FFF2-40B4-BE49-F238E27FC236}">
                <a16:creationId xmlns:a16="http://schemas.microsoft.com/office/drawing/2014/main" id="{43AF44E9-54C8-A2B7-9753-02841888D7DD}"/>
              </a:ext>
            </a:extLst>
          </p:cNvPr>
          <p:cNvSpPr>
            <a:spLocks noGrp="1"/>
          </p:cNvSpPr>
          <p:nvPr>
            <p:ph type="sldNum" sz="quarter" idx="4"/>
          </p:nvPr>
        </p:nvSpPr>
        <p:spPr/>
        <p:txBody>
          <a:bodyPr/>
          <a:lstStyle/>
          <a:p>
            <a:pPr rtl="0"/>
            <a:fld id="{48F63A3B-78C7-47BE-AE5E-E10140E04643}" type="slidenum">
              <a:rPr lang="fr-FR" smtClean="0"/>
              <a:pPr rtl="0"/>
              <a:t>26</a:t>
            </a:fld>
            <a:endParaRPr lang="fr-FR" dirty="0"/>
          </a:p>
        </p:txBody>
      </p:sp>
      <p:pic>
        <p:nvPicPr>
          <p:cNvPr id="6" name="Graphique 5">
            <a:extLst>
              <a:ext uri="{FF2B5EF4-FFF2-40B4-BE49-F238E27FC236}">
                <a16:creationId xmlns:a16="http://schemas.microsoft.com/office/drawing/2014/main" id="{BB2103A2-E36A-D532-D7C2-1122F147B242}"/>
              </a:ext>
            </a:extLst>
          </p:cNvPr>
          <p:cNvPicPr>
            <a:picLocks noChangeAspect="1"/>
          </p:cNvPicPr>
          <p:nvPr/>
        </p:nvPicPr>
        <p:blipFill>
          <a:blip r:embed="rId2">
            <a:extLst>
              <a:ext uri="{96DAC541-7B7A-43D3-8B79-37D633B846F1}">
                <asvg:svgBlip xmlns:asvg="http://schemas.microsoft.com/office/drawing/2016/SVG/main" r:embed="rId3"/>
              </a:ext>
            </a:extLst>
          </a:blip>
          <a:srcRect l="1887" r="3406" b="8537"/>
          <a:stretch>
            <a:fillRect/>
          </a:stretch>
        </p:blipFill>
        <p:spPr>
          <a:xfrm>
            <a:off x="132183" y="1604241"/>
            <a:ext cx="6146157" cy="3287291"/>
          </a:xfrm>
          <a:prstGeom prst="rect">
            <a:avLst/>
          </a:prstGeom>
        </p:spPr>
      </p:pic>
      <p:pic>
        <p:nvPicPr>
          <p:cNvPr id="1026" name="Picture 2" descr="attention icon">
            <a:hlinkClick r:id="rId4" tooltip="attention icon"/>
            <a:extLst>
              <a:ext uri="{FF2B5EF4-FFF2-40B4-BE49-F238E27FC236}">
                <a16:creationId xmlns:a16="http://schemas.microsoft.com/office/drawing/2014/main" id="{731DA683-3BB0-2E1C-7982-F460B8F98A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6916" y="232226"/>
            <a:ext cx="1064549" cy="106454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9">
            <a:extLst>
              <a:ext uri="{FF2B5EF4-FFF2-40B4-BE49-F238E27FC236}">
                <a16:creationId xmlns:a16="http://schemas.microsoft.com/office/drawing/2014/main" id="{83490AA5-4329-6559-68FC-323B10014891}"/>
              </a:ext>
            </a:extLst>
          </p:cNvPr>
          <p:cNvSpPr/>
          <p:nvPr/>
        </p:nvSpPr>
        <p:spPr>
          <a:xfrm>
            <a:off x="1104641" y="4291204"/>
            <a:ext cx="0" cy="1982596"/>
          </a:xfrm>
          <a:prstGeom prst="line">
            <a:avLst/>
          </a:prstGeom>
          <a:ln w="38100" cap="flat">
            <a:solidFill>
              <a:srgbClr val="F15DB8"/>
            </a:solidFill>
            <a:prstDash val="solid"/>
            <a:headEnd type="none" w="sm" len="sm"/>
            <a:tailEnd type="triangle" w="lg" len="med"/>
          </a:ln>
        </p:spPr>
        <p:txBody>
          <a:bodyPr/>
          <a:lstStyle/>
          <a:p>
            <a:endParaRPr lang="fr-FR" sz="975" noProof="1"/>
          </a:p>
        </p:txBody>
      </p:sp>
      <p:sp>
        <p:nvSpPr>
          <p:cNvPr id="7" name="AutoShape 9">
            <a:extLst>
              <a:ext uri="{FF2B5EF4-FFF2-40B4-BE49-F238E27FC236}">
                <a16:creationId xmlns:a16="http://schemas.microsoft.com/office/drawing/2014/main" id="{2A7967BE-6C22-E1EA-2388-CC49BF195985}"/>
              </a:ext>
            </a:extLst>
          </p:cNvPr>
          <p:cNvSpPr/>
          <p:nvPr/>
        </p:nvSpPr>
        <p:spPr>
          <a:xfrm>
            <a:off x="4150558" y="4764265"/>
            <a:ext cx="0" cy="486050"/>
          </a:xfrm>
          <a:prstGeom prst="line">
            <a:avLst/>
          </a:prstGeom>
          <a:ln w="38100" cap="flat">
            <a:solidFill>
              <a:srgbClr val="F15DB8"/>
            </a:solidFill>
            <a:prstDash val="solid"/>
            <a:headEnd type="none" w="sm" len="sm"/>
            <a:tailEnd type="triangle" w="lg" len="med"/>
          </a:ln>
        </p:spPr>
        <p:txBody>
          <a:bodyPr/>
          <a:lstStyle/>
          <a:p>
            <a:endParaRPr lang="fr-FR" sz="975" noProof="1"/>
          </a:p>
        </p:txBody>
      </p:sp>
      <p:sp>
        <p:nvSpPr>
          <p:cNvPr id="8" name="ZoneTexte 7">
            <a:extLst>
              <a:ext uri="{FF2B5EF4-FFF2-40B4-BE49-F238E27FC236}">
                <a16:creationId xmlns:a16="http://schemas.microsoft.com/office/drawing/2014/main" id="{442A4B44-3392-E90F-A81D-4C741855BDAF}"/>
              </a:ext>
            </a:extLst>
          </p:cNvPr>
          <p:cNvSpPr txBox="1"/>
          <p:nvPr/>
        </p:nvSpPr>
        <p:spPr>
          <a:xfrm>
            <a:off x="4167202" y="5250315"/>
            <a:ext cx="3717684" cy="1169551"/>
          </a:xfrm>
          <a:prstGeom prst="rect">
            <a:avLst/>
          </a:prstGeom>
          <a:noFill/>
        </p:spPr>
        <p:txBody>
          <a:bodyPr wrap="none" rtlCol="0">
            <a:spAutoFit/>
          </a:bodyPr>
          <a:lstStyle/>
          <a:p>
            <a:r>
              <a:rPr lang="fr-FR" sz="1400" dirty="0">
                <a:solidFill>
                  <a:srgbClr val="F25CB8"/>
                </a:solidFill>
                <a:latin typeface="Montserrat" pitchFamily="2" charset="77"/>
              </a:rPr>
              <a:t>Apprendre à…</a:t>
            </a:r>
          </a:p>
          <a:p>
            <a:r>
              <a:rPr lang="fr-FR" sz="1400" dirty="0">
                <a:solidFill>
                  <a:srgbClr val="F25CB8"/>
                </a:solidFill>
                <a:latin typeface="Montserrat" pitchFamily="2" charset="77"/>
              </a:rPr>
              <a:t>… se cacher</a:t>
            </a:r>
          </a:p>
          <a:p>
            <a:r>
              <a:rPr lang="fr-FR" sz="1400" dirty="0">
                <a:solidFill>
                  <a:srgbClr val="F25CB8"/>
                </a:solidFill>
                <a:latin typeface="Montserrat" pitchFamily="2" charset="77"/>
              </a:rPr>
              <a:t>… profiter des autres</a:t>
            </a:r>
          </a:p>
          <a:p>
            <a:r>
              <a:rPr lang="fr-FR" sz="1400" dirty="0">
                <a:solidFill>
                  <a:srgbClr val="F25CB8"/>
                </a:solidFill>
                <a:latin typeface="Montserrat" pitchFamily="2" charset="77"/>
              </a:rPr>
              <a:t>… trahir</a:t>
            </a:r>
          </a:p>
          <a:p>
            <a:r>
              <a:rPr lang="fr-FR" sz="1400" dirty="0">
                <a:solidFill>
                  <a:srgbClr val="F25CB8"/>
                </a:solidFill>
                <a:latin typeface="Montserrat" pitchFamily="2" charset="77"/>
              </a:rPr>
              <a:t>… avoir un comportement opportuniste</a:t>
            </a:r>
          </a:p>
        </p:txBody>
      </p:sp>
    </p:spTree>
    <p:extLst>
      <p:ext uri="{BB962C8B-B14F-4D97-AF65-F5344CB8AC3E}">
        <p14:creationId xmlns:p14="http://schemas.microsoft.com/office/powerpoint/2010/main" val="1481951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43E32-208E-DFD3-992F-BF017107F7CF}"/>
            </a:ext>
          </a:extLst>
        </p:cNvPr>
        <p:cNvGrpSpPr/>
        <p:nvPr/>
      </p:nvGrpSpPr>
      <p:grpSpPr>
        <a:xfrm>
          <a:off x="0" y="0"/>
          <a:ext cx="0" cy="0"/>
          <a:chOff x="0" y="0"/>
          <a:chExt cx="0" cy="0"/>
        </a:xfrm>
      </p:grpSpPr>
      <p:sp>
        <p:nvSpPr>
          <p:cNvPr id="48" name="TextBox 48">
            <a:extLst>
              <a:ext uri="{FF2B5EF4-FFF2-40B4-BE49-F238E27FC236}">
                <a16:creationId xmlns:a16="http://schemas.microsoft.com/office/drawing/2014/main" id="{634CEF46-A4D5-23D6-0690-D4A7FEBF7CF1}"/>
              </a:ext>
            </a:extLst>
          </p:cNvPr>
          <p:cNvSpPr txBox="1"/>
          <p:nvPr/>
        </p:nvSpPr>
        <p:spPr>
          <a:xfrm>
            <a:off x="1007855" y="1437942"/>
            <a:ext cx="8029985" cy="203838"/>
          </a:xfrm>
          <a:prstGeom prst="rect">
            <a:avLst/>
          </a:prstGeom>
        </p:spPr>
        <p:txBody>
          <a:bodyPr lIns="0" tIns="0" rIns="0" bIns="0" rtlCol="0" anchor="t">
            <a:spAutoFit/>
          </a:bodyPr>
          <a:lstStyle/>
          <a:p>
            <a:pPr algn="ctr">
              <a:lnSpc>
                <a:spcPts val="1668"/>
              </a:lnSpc>
              <a:spcBef>
                <a:spcPct val="0"/>
              </a:spcBef>
            </a:pPr>
            <a:r>
              <a:rPr lang="fr-FR" sz="1192" b="1" spc="38" noProof="1">
                <a:solidFill>
                  <a:srgbClr val="000000"/>
                </a:solidFill>
                <a:latin typeface="Montserrat Bold"/>
                <a:ea typeface="Montserrat Bold"/>
                <a:cs typeface="Montserrat Bold"/>
                <a:sym typeface="Montserrat Bold"/>
              </a:rPr>
              <a:t>QUEL LIEN Y A-T-IL ENTRE LES OBJECTIFS DES PROJETS DE GROUPE ET LEUR MASSIFICATION ?</a:t>
            </a:r>
          </a:p>
        </p:txBody>
      </p:sp>
      <p:sp>
        <p:nvSpPr>
          <p:cNvPr id="2" name="Titre 2">
            <a:extLst>
              <a:ext uri="{FF2B5EF4-FFF2-40B4-BE49-F238E27FC236}">
                <a16:creationId xmlns:a16="http://schemas.microsoft.com/office/drawing/2014/main" id="{76C8FB4F-DC8A-7120-E781-57FB776E04A8}"/>
              </a:ext>
            </a:extLst>
          </p:cNvPr>
          <p:cNvSpPr txBox="1">
            <a:spLocks/>
          </p:cNvSpPr>
          <p:nvPr/>
        </p:nvSpPr>
        <p:spPr>
          <a:xfrm>
            <a:off x="350081" y="264240"/>
            <a:ext cx="9149991" cy="676635"/>
          </a:xfrm>
          <a:prstGeom prst="rect">
            <a:avLst/>
          </a:prstGeom>
        </p:spPr>
        <p:txBody>
          <a:bodyPr/>
          <a:lstStyle>
            <a:lvl1pPr algn="ctr" defTabSz="742965" rtl="0" eaLnBrk="1" latinLnBrk="0" hangingPunct="1">
              <a:lnSpc>
                <a:spcPts val="3961"/>
              </a:lnSpc>
              <a:spcBef>
                <a:spcPct val="0"/>
              </a:spcBef>
              <a:buNone/>
              <a:defRPr lang="fr-FR" sz="3088" b="1" kern="1200" cap="all" baseline="0">
                <a:solidFill>
                  <a:srgbClr val="00A4BB"/>
                </a:solidFill>
                <a:latin typeface="+mj-lt"/>
                <a:ea typeface="+mj-ea"/>
                <a:cs typeface="+mj-cs"/>
              </a:defRPr>
            </a:lvl1pPr>
          </a:lstStyle>
          <a:p>
            <a:r>
              <a:rPr lang="fr-FR" dirty="0"/>
              <a:t>OBJECTIF « APPRENDRE GÉRER SON TEMPS»</a:t>
            </a:r>
          </a:p>
        </p:txBody>
      </p:sp>
      <p:sp>
        <p:nvSpPr>
          <p:cNvPr id="3" name="AutoShape 9">
            <a:extLst>
              <a:ext uri="{FF2B5EF4-FFF2-40B4-BE49-F238E27FC236}">
                <a16:creationId xmlns:a16="http://schemas.microsoft.com/office/drawing/2014/main" id="{8A45D1BF-4253-7FD4-67C0-F540E512BE2C}"/>
              </a:ext>
            </a:extLst>
          </p:cNvPr>
          <p:cNvSpPr/>
          <p:nvPr/>
        </p:nvSpPr>
        <p:spPr>
          <a:xfrm flipV="1">
            <a:off x="2107941" y="2055243"/>
            <a:ext cx="0" cy="3516630"/>
          </a:xfrm>
          <a:prstGeom prst="line">
            <a:avLst/>
          </a:prstGeom>
          <a:ln w="38100" cap="flat">
            <a:solidFill>
              <a:srgbClr val="FFD350"/>
            </a:solidFill>
            <a:prstDash val="solid"/>
            <a:headEnd type="none" w="sm" len="sm"/>
            <a:tailEnd type="triangle" w="lg" len="med"/>
          </a:ln>
        </p:spPr>
        <p:txBody>
          <a:bodyPr/>
          <a:lstStyle/>
          <a:p>
            <a:endParaRPr lang="fr-FR" sz="975" noProof="1"/>
          </a:p>
        </p:txBody>
      </p:sp>
      <p:grpSp>
        <p:nvGrpSpPr>
          <p:cNvPr id="4" name="Group 10">
            <a:extLst>
              <a:ext uri="{FF2B5EF4-FFF2-40B4-BE49-F238E27FC236}">
                <a16:creationId xmlns:a16="http://schemas.microsoft.com/office/drawing/2014/main" id="{E375A3AF-87AA-20B4-97BF-B3DFA6A81956}"/>
              </a:ext>
            </a:extLst>
          </p:cNvPr>
          <p:cNvGrpSpPr/>
          <p:nvPr/>
        </p:nvGrpSpPr>
        <p:grpSpPr>
          <a:xfrm>
            <a:off x="2107941" y="5450953"/>
            <a:ext cx="6117920" cy="241840"/>
            <a:chOff x="0" y="0"/>
            <a:chExt cx="15059496" cy="595297"/>
          </a:xfrm>
        </p:grpSpPr>
        <p:sp>
          <p:nvSpPr>
            <p:cNvPr id="5" name="AutoShape 11">
              <a:extLst>
                <a:ext uri="{FF2B5EF4-FFF2-40B4-BE49-F238E27FC236}">
                  <a16:creationId xmlns:a16="http://schemas.microsoft.com/office/drawing/2014/main" id="{39EFFDBD-7AA1-5E2E-5364-E11F69D2781C}"/>
                </a:ext>
              </a:extLst>
            </p:cNvPr>
            <p:cNvSpPr/>
            <p:nvPr/>
          </p:nvSpPr>
          <p:spPr>
            <a:xfrm flipV="1">
              <a:off x="3579155" y="0"/>
              <a:ext cx="0" cy="595297"/>
            </a:xfrm>
            <a:prstGeom prst="line">
              <a:avLst/>
            </a:prstGeom>
            <a:ln w="63500" cap="flat">
              <a:solidFill>
                <a:srgbClr val="272727"/>
              </a:solidFill>
              <a:prstDash val="solid"/>
              <a:headEnd type="none" w="sm" len="sm"/>
              <a:tailEnd type="none" w="sm" len="sm"/>
            </a:ln>
          </p:spPr>
          <p:txBody>
            <a:bodyPr/>
            <a:lstStyle/>
            <a:p>
              <a:endParaRPr lang="fr-FR" sz="975" noProof="1"/>
            </a:p>
          </p:txBody>
        </p:sp>
        <p:sp>
          <p:nvSpPr>
            <p:cNvPr id="6" name="AutoShape 12">
              <a:extLst>
                <a:ext uri="{FF2B5EF4-FFF2-40B4-BE49-F238E27FC236}">
                  <a16:creationId xmlns:a16="http://schemas.microsoft.com/office/drawing/2014/main" id="{604B99FD-40F9-0A08-3BC9-57D8A13272B1}"/>
                </a:ext>
              </a:extLst>
            </p:cNvPr>
            <p:cNvSpPr/>
            <p:nvPr/>
          </p:nvSpPr>
          <p:spPr>
            <a:xfrm>
              <a:off x="0" y="297648"/>
              <a:ext cx="15059496" cy="0"/>
            </a:xfrm>
            <a:prstGeom prst="line">
              <a:avLst/>
            </a:prstGeom>
            <a:ln w="50800" cap="flat">
              <a:solidFill>
                <a:srgbClr val="272727"/>
              </a:solidFill>
              <a:prstDash val="solid"/>
              <a:headEnd type="none" w="sm" len="sm"/>
              <a:tailEnd type="arrow" w="med" len="sm"/>
            </a:ln>
          </p:spPr>
          <p:txBody>
            <a:bodyPr/>
            <a:lstStyle/>
            <a:p>
              <a:endParaRPr lang="fr-FR" sz="975" noProof="1"/>
            </a:p>
          </p:txBody>
        </p:sp>
        <p:sp>
          <p:nvSpPr>
            <p:cNvPr id="7" name="AutoShape 13">
              <a:extLst>
                <a:ext uri="{FF2B5EF4-FFF2-40B4-BE49-F238E27FC236}">
                  <a16:creationId xmlns:a16="http://schemas.microsoft.com/office/drawing/2014/main" id="{BB16DD52-0DBF-1B71-E49D-CC186BA5EC25}"/>
                </a:ext>
              </a:extLst>
            </p:cNvPr>
            <p:cNvSpPr/>
            <p:nvPr/>
          </p:nvSpPr>
          <p:spPr>
            <a:xfrm flipH="1" flipV="1">
              <a:off x="1788455" y="0"/>
              <a:ext cx="0" cy="595297"/>
            </a:xfrm>
            <a:prstGeom prst="line">
              <a:avLst/>
            </a:prstGeom>
            <a:ln w="63500" cap="flat">
              <a:solidFill>
                <a:srgbClr val="272727"/>
              </a:solidFill>
              <a:prstDash val="solid"/>
              <a:headEnd type="none" w="sm" len="sm"/>
              <a:tailEnd type="none" w="sm" len="sm"/>
            </a:ln>
          </p:spPr>
          <p:txBody>
            <a:bodyPr/>
            <a:lstStyle/>
            <a:p>
              <a:endParaRPr lang="fr-FR" sz="975" noProof="1"/>
            </a:p>
          </p:txBody>
        </p:sp>
        <p:sp>
          <p:nvSpPr>
            <p:cNvPr id="8" name="AutoShape 14">
              <a:extLst>
                <a:ext uri="{FF2B5EF4-FFF2-40B4-BE49-F238E27FC236}">
                  <a16:creationId xmlns:a16="http://schemas.microsoft.com/office/drawing/2014/main" id="{EA384AA4-182A-0EA3-2AC2-A9AA967F8F8C}"/>
                </a:ext>
              </a:extLst>
            </p:cNvPr>
            <p:cNvSpPr/>
            <p:nvPr/>
          </p:nvSpPr>
          <p:spPr>
            <a:xfrm flipV="1">
              <a:off x="5369855" y="0"/>
              <a:ext cx="0" cy="595297"/>
            </a:xfrm>
            <a:prstGeom prst="line">
              <a:avLst/>
            </a:prstGeom>
            <a:ln w="63500" cap="flat">
              <a:solidFill>
                <a:srgbClr val="272727"/>
              </a:solidFill>
              <a:prstDash val="solid"/>
              <a:headEnd type="none" w="sm" len="sm"/>
              <a:tailEnd type="none" w="sm" len="sm"/>
            </a:ln>
          </p:spPr>
          <p:txBody>
            <a:bodyPr/>
            <a:lstStyle/>
            <a:p>
              <a:endParaRPr lang="fr-FR" sz="975" noProof="1"/>
            </a:p>
          </p:txBody>
        </p:sp>
        <p:sp>
          <p:nvSpPr>
            <p:cNvPr id="9" name="AutoShape 15">
              <a:extLst>
                <a:ext uri="{FF2B5EF4-FFF2-40B4-BE49-F238E27FC236}">
                  <a16:creationId xmlns:a16="http://schemas.microsoft.com/office/drawing/2014/main" id="{AFBDD161-5E60-A864-6485-0C4FEA426DB9}"/>
                </a:ext>
              </a:extLst>
            </p:cNvPr>
            <p:cNvSpPr/>
            <p:nvPr/>
          </p:nvSpPr>
          <p:spPr>
            <a:xfrm flipV="1">
              <a:off x="7160555" y="0"/>
              <a:ext cx="0" cy="595297"/>
            </a:xfrm>
            <a:prstGeom prst="line">
              <a:avLst/>
            </a:prstGeom>
            <a:ln w="63500" cap="flat">
              <a:solidFill>
                <a:srgbClr val="272727"/>
              </a:solidFill>
              <a:prstDash val="solid"/>
              <a:headEnd type="none" w="sm" len="sm"/>
              <a:tailEnd type="none" w="sm" len="sm"/>
            </a:ln>
          </p:spPr>
          <p:txBody>
            <a:bodyPr/>
            <a:lstStyle/>
            <a:p>
              <a:endParaRPr lang="fr-FR" sz="975" noProof="1"/>
            </a:p>
          </p:txBody>
        </p:sp>
        <p:sp>
          <p:nvSpPr>
            <p:cNvPr id="10" name="AutoShape 16">
              <a:extLst>
                <a:ext uri="{FF2B5EF4-FFF2-40B4-BE49-F238E27FC236}">
                  <a16:creationId xmlns:a16="http://schemas.microsoft.com/office/drawing/2014/main" id="{2E1361A6-BC46-BF29-EBD4-3E829881E1AB}"/>
                </a:ext>
              </a:extLst>
            </p:cNvPr>
            <p:cNvSpPr/>
            <p:nvPr/>
          </p:nvSpPr>
          <p:spPr>
            <a:xfrm flipV="1">
              <a:off x="8951255" y="0"/>
              <a:ext cx="0" cy="595297"/>
            </a:xfrm>
            <a:prstGeom prst="line">
              <a:avLst/>
            </a:prstGeom>
            <a:ln w="63500" cap="flat">
              <a:solidFill>
                <a:srgbClr val="272727"/>
              </a:solidFill>
              <a:prstDash val="solid"/>
              <a:headEnd type="none" w="sm" len="sm"/>
              <a:tailEnd type="none" w="sm" len="sm"/>
            </a:ln>
          </p:spPr>
          <p:txBody>
            <a:bodyPr/>
            <a:lstStyle/>
            <a:p>
              <a:endParaRPr lang="fr-FR" sz="975" noProof="1"/>
            </a:p>
          </p:txBody>
        </p:sp>
        <p:sp>
          <p:nvSpPr>
            <p:cNvPr id="11" name="AutoShape 17">
              <a:extLst>
                <a:ext uri="{FF2B5EF4-FFF2-40B4-BE49-F238E27FC236}">
                  <a16:creationId xmlns:a16="http://schemas.microsoft.com/office/drawing/2014/main" id="{7C1F490A-6EA3-7B77-A73B-29DC0CDAA2CD}"/>
                </a:ext>
              </a:extLst>
            </p:cNvPr>
            <p:cNvSpPr/>
            <p:nvPr/>
          </p:nvSpPr>
          <p:spPr>
            <a:xfrm flipV="1">
              <a:off x="10741955" y="0"/>
              <a:ext cx="0" cy="595297"/>
            </a:xfrm>
            <a:prstGeom prst="line">
              <a:avLst/>
            </a:prstGeom>
            <a:ln w="63500" cap="flat">
              <a:solidFill>
                <a:srgbClr val="272727"/>
              </a:solidFill>
              <a:prstDash val="solid"/>
              <a:headEnd type="none" w="sm" len="sm"/>
              <a:tailEnd type="none" w="sm" len="sm"/>
            </a:ln>
          </p:spPr>
          <p:txBody>
            <a:bodyPr/>
            <a:lstStyle/>
            <a:p>
              <a:endParaRPr lang="fr-FR" sz="975" noProof="1"/>
            </a:p>
          </p:txBody>
        </p:sp>
        <p:sp>
          <p:nvSpPr>
            <p:cNvPr id="12" name="AutoShape 18">
              <a:extLst>
                <a:ext uri="{FF2B5EF4-FFF2-40B4-BE49-F238E27FC236}">
                  <a16:creationId xmlns:a16="http://schemas.microsoft.com/office/drawing/2014/main" id="{6266110E-5107-A2D5-A278-9AD595B1434F}"/>
                </a:ext>
              </a:extLst>
            </p:cNvPr>
            <p:cNvSpPr/>
            <p:nvPr/>
          </p:nvSpPr>
          <p:spPr>
            <a:xfrm flipV="1">
              <a:off x="12532655" y="0"/>
              <a:ext cx="0" cy="595297"/>
            </a:xfrm>
            <a:prstGeom prst="line">
              <a:avLst/>
            </a:prstGeom>
            <a:ln w="63500" cap="flat">
              <a:solidFill>
                <a:srgbClr val="272727"/>
              </a:solidFill>
              <a:prstDash val="solid"/>
              <a:headEnd type="none" w="sm" len="sm"/>
              <a:tailEnd type="none" w="sm" len="sm"/>
            </a:ln>
          </p:spPr>
          <p:txBody>
            <a:bodyPr/>
            <a:lstStyle/>
            <a:p>
              <a:endParaRPr lang="fr-FR" sz="975" noProof="1"/>
            </a:p>
          </p:txBody>
        </p:sp>
      </p:grpSp>
      <p:sp>
        <p:nvSpPr>
          <p:cNvPr id="13" name="TextBox 19">
            <a:extLst>
              <a:ext uri="{FF2B5EF4-FFF2-40B4-BE49-F238E27FC236}">
                <a16:creationId xmlns:a16="http://schemas.microsoft.com/office/drawing/2014/main" id="{0345616A-19DB-8F74-31ED-B753FDA54381}"/>
              </a:ext>
            </a:extLst>
          </p:cNvPr>
          <p:cNvSpPr txBox="1"/>
          <p:nvPr/>
        </p:nvSpPr>
        <p:spPr>
          <a:xfrm>
            <a:off x="2051044" y="576672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0</a:t>
            </a:r>
          </a:p>
        </p:txBody>
      </p:sp>
      <p:sp>
        <p:nvSpPr>
          <p:cNvPr id="14" name="TextBox 20">
            <a:extLst>
              <a:ext uri="{FF2B5EF4-FFF2-40B4-BE49-F238E27FC236}">
                <a16:creationId xmlns:a16="http://schemas.microsoft.com/office/drawing/2014/main" id="{54607848-D1FB-1D6F-C2AE-A6ADEA8A5ADE}"/>
              </a:ext>
            </a:extLst>
          </p:cNvPr>
          <p:cNvSpPr txBox="1"/>
          <p:nvPr/>
        </p:nvSpPr>
        <p:spPr>
          <a:xfrm>
            <a:off x="2793088" y="576672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1</a:t>
            </a:r>
          </a:p>
        </p:txBody>
      </p:sp>
      <p:sp>
        <p:nvSpPr>
          <p:cNvPr id="15" name="TextBox 21">
            <a:extLst>
              <a:ext uri="{FF2B5EF4-FFF2-40B4-BE49-F238E27FC236}">
                <a16:creationId xmlns:a16="http://schemas.microsoft.com/office/drawing/2014/main" id="{DD739EAC-4014-F6B4-5D00-6CEBA1BA4B26}"/>
              </a:ext>
            </a:extLst>
          </p:cNvPr>
          <p:cNvSpPr txBox="1"/>
          <p:nvPr/>
        </p:nvSpPr>
        <p:spPr>
          <a:xfrm>
            <a:off x="3508910" y="576672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2</a:t>
            </a:r>
          </a:p>
        </p:txBody>
      </p:sp>
      <p:sp>
        <p:nvSpPr>
          <p:cNvPr id="16" name="TextBox 22">
            <a:extLst>
              <a:ext uri="{FF2B5EF4-FFF2-40B4-BE49-F238E27FC236}">
                <a16:creationId xmlns:a16="http://schemas.microsoft.com/office/drawing/2014/main" id="{BA5BE915-E03C-D1E7-B882-0DCE6B013110}"/>
              </a:ext>
            </a:extLst>
          </p:cNvPr>
          <p:cNvSpPr txBox="1"/>
          <p:nvPr/>
        </p:nvSpPr>
        <p:spPr>
          <a:xfrm>
            <a:off x="4224733" y="576672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3</a:t>
            </a:r>
          </a:p>
        </p:txBody>
      </p:sp>
      <p:sp>
        <p:nvSpPr>
          <p:cNvPr id="17" name="TextBox 23">
            <a:extLst>
              <a:ext uri="{FF2B5EF4-FFF2-40B4-BE49-F238E27FC236}">
                <a16:creationId xmlns:a16="http://schemas.microsoft.com/office/drawing/2014/main" id="{B3F4D177-5E85-439C-33BA-2796F54E068C}"/>
              </a:ext>
            </a:extLst>
          </p:cNvPr>
          <p:cNvSpPr txBox="1"/>
          <p:nvPr/>
        </p:nvSpPr>
        <p:spPr>
          <a:xfrm>
            <a:off x="4925077" y="576672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4</a:t>
            </a:r>
          </a:p>
        </p:txBody>
      </p:sp>
      <p:sp>
        <p:nvSpPr>
          <p:cNvPr id="18" name="TextBox 24">
            <a:extLst>
              <a:ext uri="{FF2B5EF4-FFF2-40B4-BE49-F238E27FC236}">
                <a16:creationId xmlns:a16="http://schemas.microsoft.com/office/drawing/2014/main" id="{27B8198B-8F24-76A1-3BB2-9C17F4554180}"/>
              </a:ext>
            </a:extLst>
          </p:cNvPr>
          <p:cNvSpPr txBox="1"/>
          <p:nvPr/>
        </p:nvSpPr>
        <p:spPr>
          <a:xfrm>
            <a:off x="5682175" y="576672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5</a:t>
            </a:r>
          </a:p>
        </p:txBody>
      </p:sp>
      <p:sp>
        <p:nvSpPr>
          <p:cNvPr id="19" name="TextBox 25">
            <a:extLst>
              <a:ext uri="{FF2B5EF4-FFF2-40B4-BE49-F238E27FC236}">
                <a16:creationId xmlns:a16="http://schemas.microsoft.com/office/drawing/2014/main" id="{F4B9C3D1-616B-4736-8BF8-F804269C88E6}"/>
              </a:ext>
            </a:extLst>
          </p:cNvPr>
          <p:cNvSpPr txBox="1"/>
          <p:nvPr/>
        </p:nvSpPr>
        <p:spPr>
          <a:xfrm>
            <a:off x="6397997" y="576156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6</a:t>
            </a:r>
          </a:p>
        </p:txBody>
      </p:sp>
      <p:sp>
        <p:nvSpPr>
          <p:cNvPr id="20" name="TextBox 26">
            <a:extLst>
              <a:ext uri="{FF2B5EF4-FFF2-40B4-BE49-F238E27FC236}">
                <a16:creationId xmlns:a16="http://schemas.microsoft.com/office/drawing/2014/main" id="{DC5258D6-2E29-4C64-97EC-6F476A0A46A9}"/>
              </a:ext>
            </a:extLst>
          </p:cNvPr>
          <p:cNvSpPr txBox="1"/>
          <p:nvPr/>
        </p:nvSpPr>
        <p:spPr>
          <a:xfrm>
            <a:off x="7134457" y="576672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7</a:t>
            </a:r>
          </a:p>
        </p:txBody>
      </p:sp>
      <p:sp>
        <p:nvSpPr>
          <p:cNvPr id="21" name="TextBox 27">
            <a:extLst>
              <a:ext uri="{FF2B5EF4-FFF2-40B4-BE49-F238E27FC236}">
                <a16:creationId xmlns:a16="http://schemas.microsoft.com/office/drawing/2014/main" id="{3D717489-4AAB-E562-F051-A6516A5D0B20}"/>
              </a:ext>
            </a:extLst>
          </p:cNvPr>
          <p:cNvSpPr txBox="1"/>
          <p:nvPr/>
        </p:nvSpPr>
        <p:spPr>
          <a:xfrm>
            <a:off x="7598898" y="5652188"/>
            <a:ext cx="1712389" cy="571182"/>
          </a:xfrm>
          <a:prstGeom prst="rect">
            <a:avLst/>
          </a:prstGeom>
        </p:spPr>
        <p:txBody>
          <a:bodyPr lIns="0" tIns="0" rIns="0" bIns="0" rtlCol="0" anchor="t">
            <a:spAutoFit/>
          </a:bodyPr>
          <a:lstStyle/>
          <a:p>
            <a:pPr algn="ctr">
              <a:lnSpc>
                <a:spcPts val="2275"/>
              </a:lnSpc>
              <a:spcBef>
                <a:spcPct val="0"/>
              </a:spcBef>
            </a:pPr>
            <a:r>
              <a:rPr lang="fr-FR" sz="1625" b="1" spc="51" noProof="1">
                <a:solidFill>
                  <a:srgbClr val="000000"/>
                </a:solidFill>
                <a:latin typeface="Montserrat Bold"/>
                <a:ea typeface="Montserrat Bold"/>
                <a:cs typeface="Montserrat Bold"/>
                <a:sym typeface="Montserrat Bold"/>
              </a:rPr>
              <a:t>NOMBRE DE PROJETS</a:t>
            </a:r>
          </a:p>
        </p:txBody>
      </p:sp>
      <p:sp>
        <p:nvSpPr>
          <p:cNvPr id="22" name="AutoShape 28">
            <a:extLst>
              <a:ext uri="{FF2B5EF4-FFF2-40B4-BE49-F238E27FC236}">
                <a16:creationId xmlns:a16="http://schemas.microsoft.com/office/drawing/2014/main" id="{64538AB1-892D-C990-53F6-F4F4EEA3E130}"/>
              </a:ext>
            </a:extLst>
          </p:cNvPr>
          <p:cNvSpPr/>
          <p:nvPr/>
        </p:nvSpPr>
        <p:spPr>
          <a:xfrm>
            <a:off x="3557924" y="2206198"/>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23" name="AutoShape 29">
            <a:extLst>
              <a:ext uri="{FF2B5EF4-FFF2-40B4-BE49-F238E27FC236}">
                <a16:creationId xmlns:a16="http://schemas.microsoft.com/office/drawing/2014/main" id="{9E6BB9B1-F96E-F31B-3513-26E4CE3079A8}"/>
              </a:ext>
            </a:extLst>
          </p:cNvPr>
          <p:cNvSpPr/>
          <p:nvPr/>
        </p:nvSpPr>
        <p:spPr>
          <a:xfrm>
            <a:off x="2835512" y="2202779"/>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24" name="AutoShape 30">
            <a:extLst>
              <a:ext uri="{FF2B5EF4-FFF2-40B4-BE49-F238E27FC236}">
                <a16:creationId xmlns:a16="http://schemas.microsoft.com/office/drawing/2014/main" id="{D8E52C97-600D-5D65-45E7-359ED4DA6F3A}"/>
              </a:ext>
            </a:extLst>
          </p:cNvPr>
          <p:cNvSpPr/>
          <p:nvPr/>
        </p:nvSpPr>
        <p:spPr>
          <a:xfrm>
            <a:off x="5012967" y="2215026"/>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25" name="AutoShape 31">
            <a:extLst>
              <a:ext uri="{FF2B5EF4-FFF2-40B4-BE49-F238E27FC236}">
                <a16:creationId xmlns:a16="http://schemas.microsoft.com/office/drawing/2014/main" id="{8B380699-35A8-E216-366E-EBFBF824CB4C}"/>
              </a:ext>
            </a:extLst>
          </p:cNvPr>
          <p:cNvSpPr/>
          <p:nvPr/>
        </p:nvSpPr>
        <p:spPr>
          <a:xfrm>
            <a:off x="4290555" y="2211606"/>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26" name="AutoShape 32">
            <a:extLst>
              <a:ext uri="{FF2B5EF4-FFF2-40B4-BE49-F238E27FC236}">
                <a16:creationId xmlns:a16="http://schemas.microsoft.com/office/drawing/2014/main" id="{0A3C33E6-FA26-2FA6-91D0-D956A137187F}"/>
              </a:ext>
            </a:extLst>
          </p:cNvPr>
          <p:cNvSpPr/>
          <p:nvPr/>
        </p:nvSpPr>
        <p:spPr>
          <a:xfrm>
            <a:off x="6468010" y="2202779"/>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27" name="AutoShape 33">
            <a:extLst>
              <a:ext uri="{FF2B5EF4-FFF2-40B4-BE49-F238E27FC236}">
                <a16:creationId xmlns:a16="http://schemas.microsoft.com/office/drawing/2014/main" id="{73210E7C-6367-7CBE-9FE0-7049B791B2B3}"/>
              </a:ext>
            </a:extLst>
          </p:cNvPr>
          <p:cNvSpPr/>
          <p:nvPr/>
        </p:nvSpPr>
        <p:spPr>
          <a:xfrm>
            <a:off x="5745598" y="2199358"/>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28" name="AutoShape 34">
            <a:extLst>
              <a:ext uri="{FF2B5EF4-FFF2-40B4-BE49-F238E27FC236}">
                <a16:creationId xmlns:a16="http://schemas.microsoft.com/office/drawing/2014/main" id="{E6721696-A7D0-81C5-3D64-46AC0879CC4D}"/>
              </a:ext>
            </a:extLst>
          </p:cNvPr>
          <p:cNvSpPr/>
          <p:nvPr/>
        </p:nvSpPr>
        <p:spPr>
          <a:xfrm>
            <a:off x="7190323" y="2211606"/>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29" name="AutoShape 35">
            <a:extLst>
              <a:ext uri="{FF2B5EF4-FFF2-40B4-BE49-F238E27FC236}">
                <a16:creationId xmlns:a16="http://schemas.microsoft.com/office/drawing/2014/main" id="{3C3BFA89-4CBC-FB86-0CEA-3583C8F96E1F}"/>
              </a:ext>
            </a:extLst>
          </p:cNvPr>
          <p:cNvSpPr/>
          <p:nvPr/>
        </p:nvSpPr>
        <p:spPr>
          <a:xfrm flipH="1">
            <a:off x="2131051" y="2691976"/>
            <a:ext cx="5437709" cy="0"/>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30" name="AutoShape 36">
            <a:extLst>
              <a:ext uri="{FF2B5EF4-FFF2-40B4-BE49-F238E27FC236}">
                <a16:creationId xmlns:a16="http://schemas.microsoft.com/office/drawing/2014/main" id="{E4D58C79-A659-340C-9CD0-E2E3DBD0EB6B}"/>
              </a:ext>
            </a:extLst>
          </p:cNvPr>
          <p:cNvSpPr/>
          <p:nvPr/>
        </p:nvSpPr>
        <p:spPr>
          <a:xfrm flipH="1" flipV="1">
            <a:off x="2122165" y="4150370"/>
            <a:ext cx="5446653" cy="0"/>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31" name="AutoShape 37">
            <a:extLst>
              <a:ext uri="{FF2B5EF4-FFF2-40B4-BE49-F238E27FC236}">
                <a16:creationId xmlns:a16="http://schemas.microsoft.com/office/drawing/2014/main" id="{92A65233-1874-9B23-A13C-41C98F43A2A7}"/>
              </a:ext>
            </a:extLst>
          </p:cNvPr>
          <p:cNvSpPr/>
          <p:nvPr/>
        </p:nvSpPr>
        <p:spPr>
          <a:xfrm flipH="1" flipV="1">
            <a:off x="2126030" y="3378722"/>
            <a:ext cx="5442342" cy="0"/>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32" name="AutoShape 38">
            <a:extLst>
              <a:ext uri="{FF2B5EF4-FFF2-40B4-BE49-F238E27FC236}">
                <a16:creationId xmlns:a16="http://schemas.microsoft.com/office/drawing/2014/main" id="{670CEF6F-DC74-AAE5-4282-62B2DCECDBA5}"/>
              </a:ext>
            </a:extLst>
          </p:cNvPr>
          <p:cNvSpPr/>
          <p:nvPr/>
        </p:nvSpPr>
        <p:spPr>
          <a:xfrm flipH="1">
            <a:off x="2138277" y="4833765"/>
            <a:ext cx="5430095" cy="0"/>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33" name="TextBox 39">
            <a:extLst>
              <a:ext uri="{FF2B5EF4-FFF2-40B4-BE49-F238E27FC236}">
                <a16:creationId xmlns:a16="http://schemas.microsoft.com/office/drawing/2014/main" id="{866CD96C-EEA0-065D-A584-CF5AB0C528C4}"/>
              </a:ext>
            </a:extLst>
          </p:cNvPr>
          <p:cNvSpPr txBox="1"/>
          <p:nvPr/>
        </p:nvSpPr>
        <p:spPr>
          <a:xfrm>
            <a:off x="644998" y="2259554"/>
            <a:ext cx="1288468" cy="349070"/>
          </a:xfrm>
          <a:prstGeom prst="rect">
            <a:avLst/>
          </a:prstGeom>
        </p:spPr>
        <p:txBody>
          <a:bodyPr lIns="0" tIns="0" rIns="0" bIns="0" rtlCol="0" anchor="t">
            <a:spAutoFit/>
          </a:bodyPr>
          <a:lstStyle/>
          <a:p>
            <a:pPr algn="ctr">
              <a:lnSpc>
                <a:spcPts val="1441"/>
              </a:lnSpc>
              <a:spcBef>
                <a:spcPct val="0"/>
              </a:spcBef>
            </a:pPr>
            <a:r>
              <a:rPr lang="fr-FR" sz="1029" b="1" spc="33" noProof="1">
                <a:solidFill>
                  <a:srgbClr val="FFDD78"/>
                </a:solidFill>
                <a:latin typeface="Montserrat Bold"/>
                <a:ea typeface="Montserrat Bold"/>
                <a:cs typeface="Montserrat Bold"/>
                <a:sym typeface="Montserrat Bold"/>
              </a:rPr>
              <a:t>APPRENDRE À GÉRER SON TEMPS</a:t>
            </a:r>
          </a:p>
        </p:txBody>
      </p:sp>
      <p:sp>
        <p:nvSpPr>
          <p:cNvPr id="34" name="AutoShape 40">
            <a:extLst>
              <a:ext uri="{FF2B5EF4-FFF2-40B4-BE49-F238E27FC236}">
                <a16:creationId xmlns:a16="http://schemas.microsoft.com/office/drawing/2014/main" id="{9D56DF40-FA63-F1FC-DA35-5CF66C6C70EB}"/>
              </a:ext>
            </a:extLst>
          </p:cNvPr>
          <p:cNvSpPr/>
          <p:nvPr/>
        </p:nvSpPr>
        <p:spPr>
          <a:xfrm>
            <a:off x="2010130" y="4841727"/>
            <a:ext cx="241840" cy="0"/>
          </a:xfrm>
          <a:prstGeom prst="line">
            <a:avLst/>
          </a:prstGeom>
          <a:ln w="47625" cap="flat">
            <a:solidFill>
              <a:srgbClr val="272727"/>
            </a:solidFill>
            <a:prstDash val="solid"/>
            <a:headEnd type="none" w="sm" len="sm"/>
            <a:tailEnd type="none" w="sm" len="sm"/>
          </a:ln>
        </p:spPr>
        <p:txBody>
          <a:bodyPr/>
          <a:lstStyle/>
          <a:p>
            <a:endParaRPr lang="fr-FR" sz="975" noProof="1"/>
          </a:p>
        </p:txBody>
      </p:sp>
      <p:sp>
        <p:nvSpPr>
          <p:cNvPr id="35" name="AutoShape 41">
            <a:extLst>
              <a:ext uri="{FF2B5EF4-FFF2-40B4-BE49-F238E27FC236}">
                <a16:creationId xmlns:a16="http://schemas.microsoft.com/office/drawing/2014/main" id="{D9DB13D5-B93F-978C-992E-3B6E8DA8DCD2}"/>
              </a:ext>
            </a:extLst>
          </p:cNvPr>
          <p:cNvSpPr/>
          <p:nvPr/>
        </p:nvSpPr>
        <p:spPr>
          <a:xfrm>
            <a:off x="2001245" y="4150370"/>
            <a:ext cx="241840" cy="0"/>
          </a:xfrm>
          <a:prstGeom prst="line">
            <a:avLst/>
          </a:prstGeom>
          <a:ln w="47625" cap="flat">
            <a:solidFill>
              <a:srgbClr val="272727"/>
            </a:solidFill>
            <a:prstDash val="solid"/>
            <a:headEnd type="none" w="sm" len="sm"/>
            <a:tailEnd type="none" w="sm" len="sm"/>
          </a:ln>
        </p:spPr>
        <p:txBody>
          <a:bodyPr/>
          <a:lstStyle/>
          <a:p>
            <a:endParaRPr lang="fr-FR" sz="975" noProof="1"/>
          </a:p>
        </p:txBody>
      </p:sp>
      <p:sp>
        <p:nvSpPr>
          <p:cNvPr id="36" name="AutoShape 42">
            <a:extLst>
              <a:ext uri="{FF2B5EF4-FFF2-40B4-BE49-F238E27FC236}">
                <a16:creationId xmlns:a16="http://schemas.microsoft.com/office/drawing/2014/main" id="{59642703-F457-B95A-14C7-F71F05E0842F}"/>
              </a:ext>
            </a:extLst>
          </p:cNvPr>
          <p:cNvSpPr/>
          <p:nvPr/>
        </p:nvSpPr>
        <p:spPr>
          <a:xfrm>
            <a:off x="2001245" y="3391620"/>
            <a:ext cx="241840" cy="0"/>
          </a:xfrm>
          <a:prstGeom prst="line">
            <a:avLst/>
          </a:prstGeom>
          <a:ln w="47625" cap="flat">
            <a:solidFill>
              <a:srgbClr val="272727"/>
            </a:solidFill>
            <a:prstDash val="solid"/>
            <a:headEnd type="none" w="sm" len="sm"/>
            <a:tailEnd type="none" w="sm" len="sm"/>
          </a:ln>
        </p:spPr>
        <p:txBody>
          <a:bodyPr/>
          <a:lstStyle/>
          <a:p>
            <a:endParaRPr lang="fr-FR" sz="975" noProof="1"/>
          </a:p>
        </p:txBody>
      </p:sp>
      <p:sp>
        <p:nvSpPr>
          <p:cNvPr id="37" name="AutoShape 43">
            <a:extLst>
              <a:ext uri="{FF2B5EF4-FFF2-40B4-BE49-F238E27FC236}">
                <a16:creationId xmlns:a16="http://schemas.microsoft.com/office/drawing/2014/main" id="{16E7A49C-D555-517E-A8ED-D872C73A4CA4}"/>
              </a:ext>
            </a:extLst>
          </p:cNvPr>
          <p:cNvSpPr/>
          <p:nvPr/>
        </p:nvSpPr>
        <p:spPr>
          <a:xfrm>
            <a:off x="1987021" y="2697684"/>
            <a:ext cx="241840" cy="0"/>
          </a:xfrm>
          <a:prstGeom prst="line">
            <a:avLst/>
          </a:prstGeom>
          <a:ln w="47625" cap="flat">
            <a:solidFill>
              <a:srgbClr val="272727"/>
            </a:solidFill>
            <a:prstDash val="solid"/>
            <a:headEnd type="none" w="sm" len="sm"/>
            <a:tailEnd type="none" w="sm" len="sm"/>
          </a:ln>
        </p:spPr>
        <p:txBody>
          <a:bodyPr/>
          <a:lstStyle/>
          <a:p>
            <a:endParaRPr lang="fr-FR" sz="975" noProof="1"/>
          </a:p>
        </p:txBody>
      </p:sp>
      <p:grpSp>
        <p:nvGrpSpPr>
          <p:cNvPr id="38" name="Group 45">
            <a:extLst>
              <a:ext uri="{FF2B5EF4-FFF2-40B4-BE49-F238E27FC236}">
                <a16:creationId xmlns:a16="http://schemas.microsoft.com/office/drawing/2014/main" id="{1BC550E5-1BCE-A83B-CB82-12B56CE902DC}"/>
              </a:ext>
            </a:extLst>
          </p:cNvPr>
          <p:cNvGrpSpPr/>
          <p:nvPr/>
        </p:nvGrpSpPr>
        <p:grpSpPr>
          <a:xfrm>
            <a:off x="2102638" y="2745567"/>
            <a:ext cx="5579864" cy="2826306"/>
            <a:chOff x="0" y="0"/>
            <a:chExt cx="13735050" cy="6957060"/>
          </a:xfrm>
        </p:grpSpPr>
        <p:sp>
          <p:nvSpPr>
            <p:cNvPr id="39" name="Freeform 46">
              <a:extLst>
                <a:ext uri="{FF2B5EF4-FFF2-40B4-BE49-F238E27FC236}">
                  <a16:creationId xmlns:a16="http://schemas.microsoft.com/office/drawing/2014/main" id="{4C4F29D4-E9B0-E744-345D-28D147420686}"/>
                </a:ext>
              </a:extLst>
            </p:cNvPr>
            <p:cNvSpPr/>
            <p:nvPr/>
          </p:nvSpPr>
          <p:spPr>
            <a:xfrm>
              <a:off x="45720" y="40640"/>
              <a:ext cx="13642341" cy="6870700"/>
            </a:xfrm>
            <a:custGeom>
              <a:avLst/>
              <a:gdLst/>
              <a:ahLst/>
              <a:cxnLst/>
              <a:rect l="l" t="t" r="r" b="b"/>
              <a:pathLst>
                <a:path w="13642341" h="6870700">
                  <a:moveTo>
                    <a:pt x="10160" y="6758940"/>
                  </a:moveTo>
                  <a:cubicBezTo>
                    <a:pt x="627380" y="5576570"/>
                    <a:pt x="671830" y="5448301"/>
                    <a:pt x="711200" y="5320030"/>
                  </a:cubicBezTo>
                  <a:cubicBezTo>
                    <a:pt x="744220" y="5217160"/>
                    <a:pt x="754380" y="5132070"/>
                    <a:pt x="782320" y="5039360"/>
                  </a:cubicBezTo>
                  <a:cubicBezTo>
                    <a:pt x="811530" y="4945380"/>
                    <a:pt x="848360" y="4874260"/>
                    <a:pt x="882650" y="4761230"/>
                  </a:cubicBezTo>
                  <a:cubicBezTo>
                    <a:pt x="934720" y="4594860"/>
                    <a:pt x="1014730" y="4273550"/>
                    <a:pt x="1043940" y="4128770"/>
                  </a:cubicBezTo>
                  <a:cubicBezTo>
                    <a:pt x="1059180" y="4053840"/>
                    <a:pt x="1057910" y="4018280"/>
                    <a:pt x="1070610" y="3956050"/>
                  </a:cubicBezTo>
                  <a:cubicBezTo>
                    <a:pt x="1085850" y="3881120"/>
                    <a:pt x="1109980" y="3788410"/>
                    <a:pt x="1132840" y="3713480"/>
                  </a:cubicBezTo>
                  <a:cubicBezTo>
                    <a:pt x="1154430" y="3646170"/>
                    <a:pt x="1178560" y="3604260"/>
                    <a:pt x="1200150" y="3525520"/>
                  </a:cubicBezTo>
                  <a:cubicBezTo>
                    <a:pt x="1235710" y="3399790"/>
                    <a:pt x="1253490" y="3192780"/>
                    <a:pt x="1297940" y="3027680"/>
                  </a:cubicBezTo>
                  <a:cubicBezTo>
                    <a:pt x="1342390" y="2857500"/>
                    <a:pt x="1433830" y="2650490"/>
                    <a:pt x="1469390" y="2522220"/>
                  </a:cubicBezTo>
                  <a:cubicBezTo>
                    <a:pt x="1489710" y="2446020"/>
                    <a:pt x="1489710" y="2402840"/>
                    <a:pt x="1508760" y="2335530"/>
                  </a:cubicBezTo>
                  <a:cubicBezTo>
                    <a:pt x="1530350" y="2255520"/>
                    <a:pt x="1565910" y="2150110"/>
                    <a:pt x="1596390" y="2076450"/>
                  </a:cubicBezTo>
                  <a:cubicBezTo>
                    <a:pt x="1620520" y="2016760"/>
                    <a:pt x="1645920" y="1983740"/>
                    <a:pt x="1672590" y="1920240"/>
                  </a:cubicBezTo>
                  <a:cubicBezTo>
                    <a:pt x="1710690" y="1830070"/>
                    <a:pt x="1747520" y="1694180"/>
                    <a:pt x="1793240" y="1582420"/>
                  </a:cubicBezTo>
                  <a:cubicBezTo>
                    <a:pt x="1838960" y="1469390"/>
                    <a:pt x="1877060" y="1365250"/>
                    <a:pt x="1949450" y="1249680"/>
                  </a:cubicBezTo>
                  <a:cubicBezTo>
                    <a:pt x="2043430" y="1099820"/>
                    <a:pt x="2219960" y="905510"/>
                    <a:pt x="2331720" y="773430"/>
                  </a:cubicBezTo>
                  <a:cubicBezTo>
                    <a:pt x="2414270" y="675640"/>
                    <a:pt x="2481580" y="596900"/>
                    <a:pt x="2553970" y="523240"/>
                  </a:cubicBezTo>
                  <a:cubicBezTo>
                    <a:pt x="2616200" y="459740"/>
                    <a:pt x="2677160" y="401320"/>
                    <a:pt x="2735580" y="355600"/>
                  </a:cubicBezTo>
                  <a:cubicBezTo>
                    <a:pt x="2785110" y="317500"/>
                    <a:pt x="2819400" y="294640"/>
                    <a:pt x="2879090" y="262890"/>
                  </a:cubicBezTo>
                  <a:cubicBezTo>
                    <a:pt x="2966720" y="214630"/>
                    <a:pt x="3122930" y="146050"/>
                    <a:pt x="3218180" y="111760"/>
                  </a:cubicBezTo>
                  <a:cubicBezTo>
                    <a:pt x="3285490" y="87630"/>
                    <a:pt x="3326130" y="77470"/>
                    <a:pt x="3392170" y="63500"/>
                  </a:cubicBezTo>
                  <a:cubicBezTo>
                    <a:pt x="3478530" y="45720"/>
                    <a:pt x="3587750" y="31750"/>
                    <a:pt x="3693160" y="22860"/>
                  </a:cubicBezTo>
                  <a:cubicBezTo>
                    <a:pt x="3806190" y="12700"/>
                    <a:pt x="3930650" y="11430"/>
                    <a:pt x="4050030" y="10160"/>
                  </a:cubicBezTo>
                  <a:cubicBezTo>
                    <a:pt x="4171950" y="8890"/>
                    <a:pt x="4300220" y="0"/>
                    <a:pt x="4419600" y="15240"/>
                  </a:cubicBezTo>
                  <a:cubicBezTo>
                    <a:pt x="4536440" y="31750"/>
                    <a:pt x="4640580" y="64770"/>
                    <a:pt x="4759960" y="102870"/>
                  </a:cubicBezTo>
                  <a:cubicBezTo>
                    <a:pt x="4898390" y="148590"/>
                    <a:pt x="5090160" y="227330"/>
                    <a:pt x="5198110" y="276860"/>
                  </a:cubicBezTo>
                  <a:cubicBezTo>
                    <a:pt x="5264150" y="307340"/>
                    <a:pt x="5306060" y="328930"/>
                    <a:pt x="5354320" y="359410"/>
                  </a:cubicBezTo>
                  <a:cubicBezTo>
                    <a:pt x="5401310" y="388620"/>
                    <a:pt x="5440680" y="419100"/>
                    <a:pt x="5482590" y="455930"/>
                  </a:cubicBezTo>
                  <a:cubicBezTo>
                    <a:pt x="5529580" y="495300"/>
                    <a:pt x="5570220" y="538480"/>
                    <a:pt x="5619750" y="593090"/>
                  </a:cubicBezTo>
                  <a:cubicBezTo>
                    <a:pt x="5688330" y="666750"/>
                    <a:pt x="5779770" y="769620"/>
                    <a:pt x="5849620" y="861060"/>
                  </a:cubicBezTo>
                  <a:cubicBezTo>
                    <a:pt x="5916930" y="951230"/>
                    <a:pt x="5975350" y="1036320"/>
                    <a:pt x="6035040" y="1136650"/>
                  </a:cubicBezTo>
                  <a:cubicBezTo>
                    <a:pt x="6102350" y="1248410"/>
                    <a:pt x="6173470" y="1405890"/>
                    <a:pt x="6231890" y="1502410"/>
                  </a:cubicBezTo>
                  <a:cubicBezTo>
                    <a:pt x="6271260" y="1568450"/>
                    <a:pt x="6287770" y="1590040"/>
                    <a:pt x="6339840" y="1662430"/>
                  </a:cubicBezTo>
                  <a:cubicBezTo>
                    <a:pt x="6463030" y="1831340"/>
                    <a:pt x="6780530" y="2235200"/>
                    <a:pt x="6982460" y="2479040"/>
                  </a:cubicBezTo>
                  <a:cubicBezTo>
                    <a:pt x="7152640" y="2684780"/>
                    <a:pt x="7329170" y="2881630"/>
                    <a:pt x="7466330" y="3035300"/>
                  </a:cubicBezTo>
                  <a:cubicBezTo>
                    <a:pt x="7565390" y="3147060"/>
                    <a:pt x="7633970" y="3229610"/>
                    <a:pt x="7726680" y="3321050"/>
                  </a:cubicBezTo>
                  <a:cubicBezTo>
                    <a:pt x="7819390" y="3413760"/>
                    <a:pt x="7904480" y="3488690"/>
                    <a:pt x="8022590" y="3585210"/>
                  </a:cubicBezTo>
                  <a:cubicBezTo>
                    <a:pt x="8187690" y="3719830"/>
                    <a:pt x="8439150" y="3914140"/>
                    <a:pt x="8629650" y="4042410"/>
                  </a:cubicBezTo>
                  <a:cubicBezTo>
                    <a:pt x="8788400" y="4149090"/>
                    <a:pt x="8923020" y="4224020"/>
                    <a:pt x="9083040" y="4312920"/>
                  </a:cubicBezTo>
                  <a:cubicBezTo>
                    <a:pt x="9259570" y="4410710"/>
                    <a:pt x="9456420" y="4500880"/>
                    <a:pt x="9646920" y="4603750"/>
                  </a:cubicBezTo>
                  <a:cubicBezTo>
                    <a:pt x="9846310" y="4711700"/>
                    <a:pt x="10002520" y="4833620"/>
                    <a:pt x="10251440" y="4946650"/>
                  </a:cubicBezTo>
                  <a:cubicBezTo>
                    <a:pt x="10617200" y="5113020"/>
                    <a:pt x="11303000" y="5302250"/>
                    <a:pt x="11656060" y="5439410"/>
                  </a:cubicBezTo>
                  <a:cubicBezTo>
                    <a:pt x="11875770" y="5524500"/>
                    <a:pt x="11987530" y="5575300"/>
                    <a:pt x="12180570" y="5662930"/>
                  </a:cubicBezTo>
                  <a:cubicBezTo>
                    <a:pt x="12426950" y="5775960"/>
                    <a:pt x="12824460" y="5985510"/>
                    <a:pt x="13006069" y="6066790"/>
                  </a:cubicBezTo>
                  <a:cubicBezTo>
                    <a:pt x="13093700" y="6106160"/>
                    <a:pt x="13133069" y="6122670"/>
                    <a:pt x="13204191" y="6146800"/>
                  </a:cubicBezTo>
                  <a:cubicBezTo>
                    <a:pt x="13285469" y="6173470"/>
                    <a:pt x="13401041" y="6206490"/>
                    <a:pt x="13470891" y="6217920"/>
                  </a:cubicBezTo>
                  <a:cubicBezTo>
                    <a:pt x="13514069" y="6225540"/>
                    <a:pt x="13550900" y="6210300"/>
                    <a:pt x="13580110" y="6224270"/>
                  </a:cubicBezTo>
                  <a:cubicBezTo>
                    <a:pt x="13604241" y="6235700"/>
                    <a:pt x="13627100" y="6261100"/>
                    <a:pt x="13635991" y="6282690"/>
                  </a:cubicBezTo>
                  <a:cubicBezTo>
                    <a:pt x="13642341" y="6300470"/>
                    <a:pt x="13638530" y="6322060"/>
                    <a:pt x="13632180" y="6337300"/>
                  </a:cubicBezTo>
                  <a:cubicBezTo>
                    <a:pt x="13625830" y="6353810"/>
                    <a:pt x="13611860" y="6370320"/>
                    <a:pt x="13596619" y="6379210"/>
                  </a:cubicBezTo>
                  <a:cubicBezTo>
                    <a:pt x="13581380" y="6389370"/>
                    <a:pt x="13561060" y="6395720"/>
                    <a:pt x="13543280" y="6391910"/>
                  </a:cubicBezTo>
                  <a:cubicBezTo>
                    <a:pt x="13520419" y="6386830"/>
                    <a:pt x="13487400" y="6365240"/>
                    <a:pt x="13475969" y="6346190"/>
                  </a:cubicBezTo>
                  <a:cubicBezTo>
                    <a:pt x="13465810" y="6330950"/>
                    <a:pt x="13464541" y="6309360"/>
                    <a:pt x="13467080" y="6291580"/>
                  </a:cubicBezTo>
                  <a:cubicBezTo>
                    <a:pt x="13469619" y="6275070"/>
                    <a:pt x="13478510" y="6254750"/>
                    <a:pt x="13492480" y="6243320"/>
                  </a:cubicBezTo>
                  <a:cubicBezTo>
                    <a:pt x="13510260" y="6229350"/>
                    <a:pt x="13548360" y="6217920"/>
                    <a:pt x="13571219" y="6221730"/>
                  </a:cubicBezTo>
                  <a:cubicBezTo>
                    <a:pt x="13589000" y="6224270"/>
                    <a:pt x="13606780" y="6236970"/>
                    <a:pt x="13618210" y="6249670"/>
                  </a:cubicBezTo>
                  <a:cubicBezTo>
                    <a:pt x="13629641" y="6263640"/>
                    <a:pt x="13637260" y="6283960"/>
                    <a:pt x="13638530" y="6300470"/>
                  </a:cubicBezTo>
                  <a:cubicBezTo>
                    <a:pt x="13639800" y="6318250"/>
                    <a:pt x="13633450" y="6339840"/>
                    <a:pt x="13623291" y="6353810"/>
                  </a:cubicBezTo>
                  <a:cubicBezTo>
                    <a:pt x="13614400" y="6369050"/>
                    <a:pt x="13600430" y="6380480"/>
                    <a:pt x="13580110" y="6388100"/>
                  </a:cubicBezTo>
                  <a:cubicBezTo>
                    <a:pt x="13545819" y="6398260"/>
                    <a:pt x="13483591" y="6391910"/>
                    <a:pt x="13426441" y="6384290"/>
                  </a:cubicBezTo>
                  <a:cubicBezTo>
                    <a:pt x="13346430" y="6372860"/>
                    <a:pt x="13233400" y="6338570"/>
                    <a:pt x="13147041" y="6309360"/>
                  </a:cubicBezTo>
                  <a:cubicBezTo>
                    <a:pt x="13068300" y="6283960"/>
                    <a:pt x="13020041" y="6264910"/>
                    <a:pt x="12926060" y="6223000"/>
                  </a:cubicBezTo>
                  <a:cubicBezTo>
                    <a:pt x="12748260" y="6144260"/>
                    <a:pt x="12411710" y="5961380"/>
                    <a:pt x="12171680" y="5850890"/>
                  </a:cubicBezTo>
                  <a:cubicBezTo>
                    <a:pt x="11959590" y="5751830"/>
                    <a:pt x="11805920" y="5681980"/>
                    <a:pt x="11563350" y="5586730"/>
                  </a:cubicBezTo>
                  <a:cubicBezTo>
                    <a:pt x="11216640" y="5449570"/>
                    <a:pt x="10673080" y="5300980"/>
                    <a:pt x="10278110" y="5129530"/>
                  </a:cubicBezTo>
                  <a:cubicBezTo>
                    <a:pt x="9923780" y="4975860"/>
                    <a:pt x="9596120" y="4784090"/>
                    <a:pt x="9298940" y="4622800"/>
                  </a:cubicBezTo>
                  <a:cubicBezTo>
                    <a:pt x="9044940" y="4485640"/>
                    <a:pt x="8818880" y="4368800"/>
                    <a:pt x="8599170" y="4226560"/>
                  </a:cubicBezTo>
                  <a:cubicBezTo>
                    <a:pt x="8388350" y="4089400"/>
                    <a:pt x="8159750" y="3914140"/>
                    <a:pt x="8002270" y="3787140"/>
                  </a:cubicBezTo>
                  <a:cubicBezTo>
                    <a:pt x="7890510" y="3698240"/>
                    <a:pt x="7801610" y="3614420"/>
                    <a:pt x="7729220" y="3548380"/>
                  </a:cubicBezTo>
                  <a:cubicBezTo>
                    <a:pt x="7679690" y="3503930"/>
                    <a:pt x="7663180" y="3489960"/>
                    <a:pt x="7606030" y="3431540"/>
                  </a:cubicBezTo>
                  <a:cubicBezTo>
                    <a:pt x="7458710" y="3281680"/>
                    <a:pt x="7084060" y="2870200"/>
                    <a:pt x="6845300" y="2588260"/>
                  </a:cubicBezTo>
                  <a:cubicBezTo>
                    <a:pt x="6616700" y="2317750"/>
                    <a:pt x="6319520" y="1935480"/>
                    <a:pt x="6197600" y="1774190"/>
                  </a:cubicBezTo>
                  <a:cubicBezTo>
                    <a:pt x="6146800" y="1706880"/>
                    <a:pt x="6131560" y="1690370"/>
                    <a:pt x="6094730" y="1629410"/>
                  </a:cubicBezTo>
                  <a:cubicBezTo>
                    <a:pt x="6037580" y="1535430"/>
                    <a:pt x="5970270" y="1371600"/>
                    <a:pt x="5902960" y="1257300"/>
                  </a:cubicBezTo>
                  <a:cubicBezTo>
                    <a:pt x="5843270" y="1153160"/>
                    <a:pt x="5782310" y="1062990"/>
                    <a:pt x="5715000" y="971550"/>
                  </a:cubicBezTo>
                  <a:cubicBezTo>
                    <a:pt x="5646420" y="880110"/>
                    <a:pt x="5560060" y="775970"/>
                    <a:pt x="5497830" y="706120"/>
                  </a:cubicBezTo>
                  <a:cubicBezTo>
                    <a:pt x="5454650" y="657860"/>
                    <a:pt x="5424170" y="622300"/>
                    <a:pt x="5380990" y="586740"/>
                  </a:cubicBezTo>
                  <a:cubicBezTo>
                    <a:pt x="5337810" y="549910"/>
                    <a:pt x="5297170" y="521970"/>
                    <a:pt x="5240020" y="488950"/>
                  </a:cubicBezTo>
                  <a:cubicBezTo>
                    <a:pt x="5165090" y="447040"/>
                    <a:pt x="5049520" y="396240"/>
                    <a:pt x="4965700" y="361950"/>
                  </a:cubicBezTo>
                  <a:cubicBezTo>
                    <a:pt x="4897120" y="334010"/>
                    <a:pt x="4848860" y="316230"/>
                    <a:pt x="4775200" y="292100"/>
                  </a:cubicBezTo>
                  <a:cubicBezTo>
                    <a:pt x="4671060" y="260350"/>
                    <a:pt x="4544060" y="209550"/>
                    <a:pt x="4403090" y="190500"/>
                  </a:cubicBezTo>
                  <a:cubicBezTo>
                    <a:pt x="4222750" y="166370"/>
                    <a:pt x="3923030" y="184150"/>
                    <a:pt x="3776980" y="189230"/>
                  </a:cubicBezTo>
                  <a:cubicBezTo>
                    <a:pt x="3696970" y="193040"/>
                    <a:pt x="3660140" y="194310"/>
                    <a:pt x="3592830" y="204470"/>
                  </a:cubicBezTo>
                  <a:cubicBezTo>
                    <a:pt x="3510280" y="215900"/>
                    <a:pt x="3404870" y="234950"/>
                    <a:pt x="3315970" y="261620"/>
                  </a:cubicBezTo>
                  <a:cubicBezTo>
                    <a:pt x="3230880" y="287020"/>
                    <a:pt x="3143250" y="323850"/>
                    <a:pt x="3068320" y="358140"/>
                  </a:cubicBezTo>
                  <a:cubicBezTo>
                    <a:pt x="3006090" y="387350"/>
                    <a:pt x="2954020" y="412750"/>
                    <a:pt x="2899410" y="448310"/>
                  </a:cubicBezTo>
                  <a:cubicBezTo>
                    <a:pt x="2843530" y="486410"/>
                    <a:pt x="2792730" y="528320"/>
                    <a:pt x="2735580" y="581660"/>
                  </a:cubicBezTo>
                  <a:cubicBezTo>
                    <a:pt x="2665730" y="646430"/>
                    <a:pt x="2599690" y="721360"/>
                    <a:pt x="2515870" y="817880"/>
                  </a:cubicBezTo>
                  <a:cubicBezTo>
                    <a:pt x="2392680" y="960120"/>
                    <a:pt x="2185670" y="1193800"/>
                    <a:pt x="2082800" y="1363980"/>
                  </a:cubicBezTo>
                  <a:cubicBezTo>
                    <a:pt x="2005330" y="1492250"/>
                    <a:pt x="1965960" y="1617980"/>
                    <a:pt x="1922780" y="1728470"/>
                  </a:cubicBezTo>
                  <a:cubicBezTo>
                    <a:pt x="1888490" y="1817370"/>
                    <a:pt x="1869440" y="1902460"/>
                    <a:pt x="1841500" y="1973580"/>
                  </a:cubicBezTo>
                  <a:cubicBezTo>
                    <a:pt x="1818640" y="2029460"/>
                    <a:pt x="1794510" y="2065020"/>
                    <a:pt x="1770380" y="2120900"/>
                  </a:cubicBezTo>
                  <a:cubicBezTo>
                    <a:pt x="1739900" y="2193290"/>
                    <a:pt x="1700530" y="2294890"/>
                    <a:pt x="1678940" y="2373630"/>
                  </a:cubicBezTo>
                  <a:cubicBezTo>
                    <a:pt x="1659890" y="2439670"/>
                    <a:pt x="1659890" y="2481580"/>
                    <a:pt x="1639570" y="2557780"/>
                  </a:cubicBezTo>
                  <a:cubicBezTo>
                    <a:pt x="1602740" y="2692400"/>
                    <a:pt x="1501140" y="2929890"/>
                    <a:pt x="1455420" y="3106420"/>
                  </a:cubicBezTo>
                  <a:cubicBezTo>
                    <a:pt x="1414780" y="3263900"/>
                    <a:pt x="1404620" y="3441700"/>
                    <a:pt x="1372870" y="3562350"/>
                  </a:cubicBezTo>
                  <a:cubicBezTo>
                    <a:pt x="1350010" y="3643630"/>
                    <a:pt x="1320800" y="3695700"/>
                    <a:pt x="1300480" y="3761740"/>
                  </a:cubicBezTo>
                  <a:cubicBezTo>
                    <a:pt x="1280160" y="3825240"/>
                    <a:pt x="1262380" y="3888740"/>
                    <a:pt x="1248410" y="3953510"/>
                  </a:cubicBezTo>
                  <a:cubicBezTo>
                    <a:pt x="1234440" y="4018280"/>
                    <a:pt x="1233170" y="4067810"/>
                    <a:pt x="1215390" y="4152900"/>
                  </a:cubicBezTo>
                  <a:cubicBezTo>
                    <a:pt x="1182370" y="4302760"/>
                    <a:pt x="1108710" y="4568190"/>
                    <a:pt x="1047750" y="4772660"/>
                  </a:cubicBezTo>
                  <a:cubicBezTo>
                    <a:pt x="988060" y="4975860"/>
                    <a:pt x="922020" y="5193030"/>
                    <a:pt x="852170" y="5375910"/>
                  </a:cubicBezTo>
                  <a:cubicBezTo>
                    <a:pt x="792480" y="5533390"/>
                    <a:pt x="739140" y="5651500"/>
                    <a:pt x="662940" y="5807710"/>
                  </a:cubicBezTo>
                  <a:cubicBezTo>
                    <a:pt x="568960" y="6002020"/>
                    <a:pt x="414020" y="6259830"/>
                    <a:pt x="321310" y="6446520"/>
                  </a:cubicBezTo>
                  <a:cubicBezTo>
                    <a:pt x="251460" y="6587490"/>
                    <a:pt x="189230" y="6766560"/>
                    <a:pt x="148590" y="6824980"/>
                  </a:cubicBezTo>
                  <a:cubicBezTo>
                    <a:pt x="133350" y="6846571"/>
                    <a:pt x="124460" y="6855460"/>
                    <a:pt x="109220" y="6863080"/>
                  </a:cubicBezTo>
                  <a:cubicBezTo>
                    <a:pt x="93980" y="6869430"/>
                    <a:pt x="71120" y="6870700"/>
                    <a:pt x="54610" y="6864350"/>
                  </a:cubicBezTo>
                  <a:cubicBezTo>
                    <a:pt x="35560" y="6856730"/>
                    <a:pt x="12700" y="6832600"/>
                    <a:pt x="5080" y="6813550"/>
                  </a:cubicBezTo>
                  <a:cubicBezTo>
                    <a:pt x="0" y="6797040"/>
                    <a:pt x="10160" y="6758940"/>
                    <a:pt x="10160" y="6758940"/>
                  </a:cubicBezTo>
                </a:path>
              </a:pathLst>
            </a:custGeom>
            <a:solidFill>
              <a:srgbClr val="FFD761"/>
            </a:solidFill>
            <a:ln cap="sq">
              <a:noFill/>
              <a:prstDash val="solid"/>
              <a:miter/>
            </a:ln>
          </p:spPr>
          <p:txBody>
            <a:bodyPr/>
            <a:lstStyle/>
            <a:p>
              <a:endParaRPr lang="fr-FR" sz="975" noProof="1"/>
            </a:p>
          </p:txBody>
        </p:sp>
      </p:grpSp>
      <p:sp>
        <p:nvSpPr>
          <p:cNvPr id="40" name="Espace réservé du numéro de diapositive 3">
            <a:extLst>
              <a:ext uri="{FF2B5EF4-FFF2-40B4-BE49-F238E27FC236}">
                <a16:creationId xmlns:a16="http://schemas.microsoft.com/office/drawing/2014/main" id="{F433FB96-E76A-A928-0446-D3961588835D}"/>
              </a:ext>
            </a:extLst>
          </p:cNvPr>
          <p:cNvSpPr>
            <a:spLocks noGrp="1"/>
          </p:cNvSpPr>
          <p:nvPr>
            <p:ph type="sldNum" sz="quarter" idx="4"/>
          </p:nvPr>
        </p:nvSpPr>
        <p:spPr>
          <a:xfrm>
            <a:off x="132183" y="6369947"/>
            <a:ext cx="395594" cy="244503"/>
          </a:xfrm>
        </p:spPr>
        <p:txBody>
          <a:bodyPr/>
          <a:lstStyle/>
          <a:p>
            <a:pPr rtl="0"/>
            <a:fld id="{48F63A3B-78C7-47BE-AE5E-E10140E04643}" type="slidenum">
              <a:rPr lang="fr-FR" smtClean="0"/>
              <a:pPr rtl="0"/>
              <a:t>27</a:t>
            </a:fld>
            <a:endParaRPr lang="fr-FR" dirty="0"/>
          </a:p>
        </p:txBody>
      </p:sp>
    </p:spTree>
    <p:extLst>
      <p:ext uri="{BB962C8B-B14F-4D97-AF65-F5344CB8AC3E}">
        <p14:creationId xmlns:p14="http://schemas.microsoft.com/office/powerpoint/2010/main" val="26426905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79BF2-4FC0-9C00-E921-2E5116E923A4}"/>
            </a:ext>
          </a:extLst>
        </p:cNvPr>
        <p:cNvGrpSpPr/>
        <p:nvPr/>
      </p:nvGrpSpPr>
      <p:grpSpPr>
        <a:xfrm>
          <a:off x="0" y="0"/>
          <a:ext cx="0" cy="0"/>
          <a:chOff x="0" y="0"/>
          <a:chExt cx="0" cy="0"/>
        </a:xfrm>
      </p:grpSpPr>
      <p:sp>
        <p:nvSpPr>
          <p:cNvPr id="48" name="TextBox 48">
            <a:extLst>
              <a:ext uri="{FF2B5EF4-FFF2-40B4-BE49-F238E27FC236}">
                <a16:creationId xmlns:a16="http://schemas.microsoft.com/office/drawing/2014/main" id="{3B3F27EF-8519-AA3A-0D98-13623A414BF4}"/>
              </a:ext>
            </a:extLst>
          </p:cNvPr>
          <p:cNvSpPr txBox="1"/>
          <p:nvPr/>
        </p:nvSpPr>
        <p:spPr>
          <a:xfrm>
            <a:off x="1007855" y="1437942"/>
            <a:ext cx="8029985" cy="203838"/>
          </a:xfrm>
          <a:prstGeom prst="rect">
            <a:avLst/>
          </a:prstGeom>
        </p:spPr>
        <p:txBody>
          <a:bodyPr lIns="0" tIns="0" rIns="0" bIns="0" rtlCol="0" anchor="t">
            <a:spAutoFit/>
          </a:bodyPr>
          <a:lstStyle/>
          <a:p>
            <a:pPr algn="ctr">
              <a:lnSpc>
                <a:spcPts val="1668"/>
              </a:lnSpc>
              <a:spcBef>
                <a:spcPct val="0"/>
              </a:spcBef>
            </a:pPr>
            <a:r>
              <a:rPr lang="fr-FR" sz="1192" b="1" spc="38" noProof="1">
                <a:solidFill>
                  <a:srgbClr val="000000"/>
                </a:solidFill>
                <a:latin typeface="Montserrat Bold"/>
                <a:ea typeface="Montserrat Bold"/>
                <a:cs typeface="Montserrat Bold"/>
                <a:sym typeface="Montserrat Bold"/>
              </a:rPr>
              <a:t>QUEL LIEN Y A-T-IL ENTRE LES OBJECTIFS DES PROJETS DE GROUPE ET LEUR MASSIFICATION ?</a:t>
            </a:r>
          </a:p>
        </p:txBody>
      </p:sp>
      <p:sp>
        <p:nvSpPr>
          <p:cNvPr id="2" name="Titre 2">
            <a:extLst>
              <a:ext uri="{FF2B5EF4-FFF2-40B4-BE49-F238E27FC236}">
                <a16:creationId xmlns:a16="http://schemas.microsoft.com/office/drawing/2014/main" id="{D9886354-3B40-DF5A-75DC-5BF9B063ACDC}"/>
              </a:ext>
            </a:extLst>
          </p:cNvPr>
          <p:cNvSpPr txBox="1">
            <a:spLocks/>
          </p:cNvSpPr>
          <p:nvPr/>
        </p:nvSpPr>
        <p:spPr>
          <a:xfrm>
            <a:off x="508000" y="539692"/>
            <a:ext cx="9067800" cy="676635"/>
          </a:xfrm>
          <a:prstGeom prst="rect">
            <a:avLst/>
          </a:prstGeom>
        </p:spPr>
        <p:txBody>
          <a:bodyPr/>
          <a:lstStyle>
            <a:lvl1pPr algn="ctr" defTabSz="742965" rtl="0" eaLnBrk="1" latinLnBrk="0" hangingPunct="1">
              <a:lnSpc>
                <a:spcPts val="3961"/>
              </a:lnSpc>
              <a:spcBef>
                <a:spcPct val="0"/>
              </a:spcBef>
              <a:buNone/>
              <a:defRPr lang="fr-FR" sz="3088" b="1" kern="1200" cap="all" baseline="0">
                <a:solidFill>
                  <a:srgbClr val="00A4BB"/>
                </a:solidFill>
                <a:latin typeface="+mj-lt"/>
                <a:ea typeface="+mj-ea"/>
                <a:cs typeface="+mj-cs"/>
              </a:defRPr>
            </a:lvl1pPr>
          </a:lstStyle>
          <a:p>
            <a:r>
              <a:rPr lang="fr-FR" sz="2400" dirty="0"/>
              <a:t>OBJECTIF « DÉVELOPPER L’INTELLIGENCE COLLECTIVE»</a:t>
            </a:r>
          </a:p>
        </p:txBody>
      </p:sp>
      <p:sp>
        <p:nvSpPr>
          <p:cNvPr id="39" name="AutoShape 9">
            <a:extLst>
              <a:ext uri="{FF2B5EF4-FFF2-40B4-BE49-F238E27FC236}">
                <a16:creationId xmlns:a16="http://schemas.microsoft.com/office/drawing/2014/main" id="{53352557-F78D-0415-5FD0-13D726744313}"/>
              </a:ext>
            </a:extLst>
          </p:cNvPr>
          <p:cNvSpPr/>
          <p:nvPr/>
        </p:nvSpPr>
        <p:spPr>
          <a:xfrm flipV="1">
            <a:off x="2260341" y="2144143"/>
            <a:ext cx="0" cy="3516630"/>
          </a:xfrm>
          <a:prstGeom prst="line">
            <a:avLst/>
          </a:prstGeom>
          <a:ln w="38100" cap="flat">
            <a:solidFill>
              <a:srgbClr val="FFF1B0"/>
            </a:solidFill>
            <a:prstDash val="solid"/>
            <a:headEnd type="none" w="sm" len="sm"/>
            <a:tailEnd type="triangle" w="lg" len="med"/>
          </a:ln>
        </p:spPr>
        <p:txBody>
          <a:bodyPr/>
          <a:lstStyle/>
          <a:p>
            <a:endParaRPr lang="fr-FR" sz="975" noProof="1"/>
          </a:p>
        </p:txBody>
      </p:sp>
      <p:grpSp>
        <p:nvGrpSpPr>
          <p:cNvPr id="40" name="Group 10">
            <a:extLst>
              <a:ext uri="{FF2B5EF4-FFF2-40B4-BE49-F238E27FC236}">
                <a16:creationId xmlns:a16="http://schemas.microsoft.com/office/drawing/2014/main" id="{37C0A29F-EBC4-BDE1-F174-BCD0DD6E6377}"/>
              </a:ext>
            </a:extLst>
          </p:cNvPr>
          <p:cNvGrpSpPr/>
          <p:nvPr/>
        </p:nvGrpSpPr>
        <p:grpSpPr>
          <a:xfrm>
            <a:off x="2260341" y="5539853"/>
            <a:ext cx="6117920" cy="241840"/>
            <a:chOff x="0" y="0"/>
            <a:chExt cx="15059496" cy="595297"/>
          </a:xfrm>
        </p:grpSpPr>
        <p:sp>
          <p:nvSpPr>
            <p:cNvPr id="41" name="AutoShape 11">
              <a:extLst>
                <a:ext uri="{FF2B5EF4-FFF2-40B4-BE49-F238E27FC236}">
                  <a16:creationId xmlns:a16="http://schemas.microsoft.com/office/drawing/2014/main" id="{D7C87938-DB9D-8C3E-6D08-A16270EECF67}"/>
                </a:ext>
              </a:extLst>
            </p:cNvPr>
            <p:cNvSpPr/>
            <p:nvPr/>
          </p:nvSpPr>
          <p:spPr>
            <a:xfrm flipV="1">
              <a:off x="3579155" y="0"/>
              <a:ext cx="0" cy="595297"/>
            </a:xfrm>
            <a:prstGeom prst="line">
              <a:avLst/>
            </a:prstGeom>
            <a:ln w="63500" cap="flat">
              <a:solidFill>
                <a:srgbClr val="272727"/>
              </a:solidFill>
              <a:prstDash val="solid"/>
              <a:headEnd type="none" w="sm" len="sm"/>
              <a:tailEnd type="none" w="sm" len="sm"/>
            </a:ln>
          </p:spPr>
          <p:txBody>
            <a:bodyPr/>
            <a:lstStyle/>
            <a:p>
              <a:endParaRPr lang="fr-FR" sz="975" noProof="1"/>
            </a:p>
          </p:txBody>
        </p:sp>
        <p:sp>
          <p:nvSpPr>
            <p:cNvPr id="42" name="AutoShape 12">
              <a:extLst>
                <a:ext uri="{FF2B5EF4-FFF2-40B4-BE49-F238E27FC236}">
                  <a16:creationId xmlns:a16="http://schemas.microsoft.com/office/drawing/2014/main" id="{50C0FCC6-E208-697C-D96B-0AD38C3BBFEC}"/>
                </a:ext>
              </a:extLst>
            </p:cNvPr>
            <p:cNvSpPr/>
            <p:nvPr/>
          </p:nvSpPr>
          <p:spPr>
            <a:xfrm>
              <a:off x="0" y="297648"/>
              <a:ext cx="15059496" cy="0"/>
            </a:xfrm>
            <a:prstGeom prst="line">
              <a:avLst/>
            </a:prstGeom>
            <a:ln w="50800" cap="flat">
              <a:solidFill>
                <a:srgbClr val="272727"/>
              </a:solidFill>
              <a:prstDash val="solid"/>
              <a:headEnd type="none" w="sm" len="sm"/>
              <a:tailEnd type="arrow" w="med" len="sm"/>
            </a:ln>
          </p:spPr>
          <p:txBody>
            <a:bodyPr/>
            <a:lstStyle/>
            <a:p>
              <a:endParaRPr lang="fr-FR" sz="975" noProof="1"/>
            </a:p>
          </p:txBody>
        </p:sp>
        <p:sp>
          <p:nvSpPr>
            <p:cNvPr id="43" name="AutoShape 13">
              <a:extLst>
                <a:ext uri="{FF2B5EF4-FFF2-40B4-BE49-F238E27FC236}">
                  <a16:creationId xmlns:a16="http://schemas.microsoft.com/office/drawing/2014/main" id="{EEAF03E0-0FFE-4EC2-1E05-5EDE93B3150A}"/>
                </a:ext>
              </a:extLst>
            </p:cNvPr>
            <p:cNvSpPr/>
            <p:nvPr/>
          </p:nvSpPr>
          <p:spPr>
            <a:xfrm flipH="1" flipV="1">
              <a:off x="1788455" y="0"/>
              <a:ext cx="0" cy="595297"/>
            </a:xfrm>
            <a:prstGeom prst="line">
              <a:avLst/>
            </a:prstGeom>
            <a:ln w="63500" cap="flat">
              <a:solidFill>
                <a:srgbClr val="272727"/>
              </a:solidFill>
              <a:prstDash val="solid"/>
              <a:headEnd type="none" w="sm" len="sm"/>
              <a:tailEnd type="none" w="sm" len="sm"/>
            </a:ln>
          </p:spPr>
          <p:txBody>
            <a:bodyPr/>
            <a:lstStyle/>
            <a:p>
              <a:endParaRPr lang="fr-FR" sz="975" noProof="1"/>
            </a:p>
          </p:txBody>
        </p:sp>
        <p:sp>
          <p:nvSpPr>
            <p:cNvPr id="44" name="AutoShape 14">
              <a:extLst>
                <a:ext uri="{FF2B5EF4-FFF2-40B4-BE49-F238E27FC236}">
                  <a16:creationId xmlns:a16="http://schemas.microsoft.com/office/drawing/2014/main" id="{C529CE32-6B35-2226-0A96-66AD385AFF70}"/>
                </a:ext>
              </a:extLst>
            </p:cNvPr>
            <p:cNvSpPr/>
            <p:nvPr/>
          </p:nvSpPr>
          <p:spPr>
            <a:xfrm flipV="1">
              <a:off x="5369855" y="0"/>
              <a:ext cx="0" cy="595297"/>
            </a:xfrm>
            <a:prstGeom prst="line">
              <a:avLst/>
            </a:prstGeom>
            <a:ln w="63500" cap="flat">
              <a:solidFill>
                <a:srgbClr val="272727"/>
              </a:solidFill>
              <a:prstDash val="solid"/>
              <a:headEnd type="none" w="sm" len="sm"/>
              <a:tailEnd type="none" w="sm" len="sm"/>
            </a:ln>
          </p:spPr>
          <p:txBody>
            <a:bodyPr/>
            <a:lstStyle/>
            <a:p>
              <a:endParaRPr lang="fr-FR" sz="975" noProof="1"/>
            </a:p>
          </p:txBody>
        </p:sp>
        <p:sp>
          <p:nvSpPr>
            <p:cNvPr id="45" name="AutoShape 15">
              <a:extLst>
                <a:ext uri="{FF2B5EF4-FFF2-40B4-BE49-F238E27FC236}">
                  <a16:creationId xmlns:a16="http://schemas.microsoft.com/office/drawing/2014/main" id="{D8EB6132-3A91-D2DA-DBE8-8DBFF658D1EA}"/>
                </a:ext>
              </a:extLst>
            </p:cNvPr>
            <p:cNvSpPr/>
            <p:nvPr/>
          </p:nvSpPr>
          <p:spPr>
            <a:xfrm flipV="1">
              <a:off x="7160555" y="0"/>
              <a:ext cx="0" cy="595297"/>
            </a:xfrm>
            <a:prstGeom prst="line">
              <a:avLst/>
            </a:prstGeom>
            <a:ln w="63500" cap="flat">
              <a:solidFill>
                <a:srgbClr val="272727"/>
              </a:solidFill>
              <a:prstDash val="solid"/>
              <a:headEnd type="none" w="sm" len="sm"/>
              <a:tailEnd type="none" w="sm" len="sm"/>
            </a:ln>
          </p:spPr>
          <p:txBody>
            <a:bodyPr/>
            <a:lstStyle/>
            <a:p>
              <a:endParaRPr lang="fr-FR" sz="975" noProof="1"/>
            </a:p>
          </p:txBody>
        </p:sp>
        <p:sp>
          <p:nvSpPr>
            <p:cNvPr id="46" name="AutoShape 16">
              <a:extLst>
                <a:ext uri="{FF2B5EF4-FFF2-40B4-BE49-F238E27FC236}">
                  <a16:creationId xmlns:a16="http://schemas.microsoft.com/office/drawing/2014/main" id="{325D8D6C-BD4B-0372-3E7B-8CF8B458C9E0}"/>
                </a:ext>
              </a:extLst>
            </p:cNvPr>
            <p:cNvSpPr/>
            <p:nvPr/>
          </p:nvSpPr>
          <p:spPr>
            <a:xfrm flipV="1">
              <a:off x="8951255" y="0"/>
              <a:ext cx="0" cy="595297"/>
            </a:xfrm>
            <a:prstGeom prst="line">
              <a:avLst/>
            </a:prstGeom>
            <a:ln w="63500" cap="flat">
              <a:solidFill>
                <a:srgbClr val="272727"/>
              </a:solidFill>
              <a:prstDash val="solid"/>
              <a:headEnd type="none" w="sm" len="sm"/>
              <a:tailEnd type="none" w="sm" len="sm"/>
            </a:ln>
          </p:spPr>
          <p:txBody>
            <a:bodyPr/>
            <a:lstStyle/>
            <a:p>
              <a:endParaRPr lang="fr-FR" sz="975" noProof="1"/>
            </a:p>
          </p:txBody>
        </p:sp>
        <p:sp>
          <p:nvSpPr>
            <p:cNvPr id="47" name="AutoShape 17">
              <a:extLst>
                <a:ext uri="{FF2B5EF4-FFF2-40B4-BE49-F238E27FC236}">
                  <a16:creationId xmlns:a16="http://schemas.microsoft.com/office/drawing/2014/main" id="{1F185B36-CB6A-C52D-AEC3-03E6ADA0850E}"/>
                </a:ext>
              </a:extLst>
            </p:cNvPr>
            <p:cNvSpPr/>
            <p:nvPr/>
          </p:nvSpPr>
          <p:spPr>
            <a:xfrm flipV="1">
              <a:off x="10741955" y="0"/>
              <a:ext cx="0" cy="595297"/>
            </a:xfrm>
            <a:prstGeom prst="line">
              <a:avLst/>
            </a:prstGeom>
            <a:ln w="63500" cap="flat">
              <a:solidFill>
                <a:srgbClr val="272727"/>
              </a:solidFill>
              <a:prstDash val="solid"/>
              <a:headEnd type="none" w="sm" len="sm"/>
              <a:tailEnd type="none" w="sm" len="sm"/>
            </a:ln>
          </p:spPr>
          <p:txBody>
            <a:bodyPr/>
            <a:lstStyle/>
            <a:p>
              <a:endParaRPr lang="fr-FR" sz="975" noProof="1"/>
            </a:p>
          </p:txBody>
        </p:sp>
        <p:sp>
          <p:nvSpPr>
            <p:cNvPr id="49" name="AutoShape 18">
              <a:extLst>
                <a:ext uri="{FF2B5EF4-FFF2-40B4-BE49-F238E27FC236}">
                  <a16:creationId xmlns:a16="http://schemas.microsoft.com/office/drawing/2014/main" id="{4C83FE1E-13CC-5991-2120-B99548D08F0D}"/>
                </a:ext>
              </a:extLst>
            </p:cNvPr>
            <p:cNvSpPr/>
            <p:nvPr/>
          </p:nvSpPr>
          <p:spPr>
            <a:xfrm flipV="1">
              <a:off x="12532655" y="0"/>
              <a:ext cx="0" cy="595297"/>
            </a:xfrm>
            <a:prstGeom prst="line">
              <a:avLst/>
            </a:prstGeom>
            <a:ln w="63500" cap="flat">
              <a:solidFill>
                <a:srgbClr val="272727"/>
              </a:solidFill>
              <a:prstDash val="solid"/>
              <a:headEnd type="none" w="sm" len="sm"/>
              <a:tailEnd type="none" w="sm" len="sm"/>
            </a:ln>
          </p:spPr>
          <p:txBody>
            <a:bodyPr/>
            <a:lstStyle/>
            <a:p>
              <a:endParaRPr lang="fr-FR" sz="975" noProof="1"/>
            </a:p>
          </p:txBody>
        </p:sp>
      </p:grpSp>
      <p:sp>
        <p:nvSpPr>
          <p:cNvPr id="50" name="TextBox 19">
            <a:extLst>
              <a:ext uri="{FF2B5EF4-FFF2-40B4-BE49-F238E27FC236}">
                <a16:creationId xmlns:a16="http://schemas.microsoft.com/office/drawing/2014/main" id="{4A4E46B3-27AC-3D68-A9DE-1B02AF4C1F9A}"/>
              </a:ext>
            </a:extLst>
          </p:cNvPr>
          <p:cNvSpPr txBox="1"/>
          <p:nvPr/>
        </p:nvSpPr>
        <p:spPr>
          <a:xfrm>
            <a:off x="2203444" y="585562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0</a:t>
            </a:r>
          </a:p>
        </p:txBody>
      </p:sp>
      <p:sp>
        <p:nvSpPr>
          <p:cNvPr id="51" name="TextBox 20">
            <a:extLst>
              <a:ext uri="{FF2B5EF4-FFF2-40B4-BE49-F238E27FC236}">
                <a16:creationId xmlns:a16="http://schemas.microsoft.com/office/drawing/2014/main" id="{3D8DD280-88F4-AECA-656C-A9CB448CC3B1}"/>
              </a:ext>
            </a:extLst>
          </p:cNvPr>
          <p:cNvSpPr txBox="1"/>
          <p:nvPr/>
        </p:nvSpPr>
        <p:spPr>
          <a:xfrm>
            <a:off x="2945488" y="585562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1</a:t>
            </a:r>
          </a:p>
        </p:txBody>
      </p:sp>
      <p:sp>
        <p:nvSpPr>
          <p:cNvPr id="52" name="TextBox 21">
            <a:extLst>
              <a:ext uri="{FF2B5EF4-FFF2-40B4-BE49-F238E27FC236}">
                <a16:creationId xmlns:a16="http://schemas.microsoft.com/office/drawing/2014/main" id="{AAD8E51F-DAB1-7C77-AFD5-BE9919C43C0C}"/>
              </a:ext>
            </a:extLst>
          </p:cNvPr>
          <p:cNvSpPr txBox="1"/>
          <p:nvPr/>
        </p:nvSpPr>
        <p:spPr>
          <a:xfrm>
            <a:off x="3661310" y="585562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2</a:t>
            </a:r>
          </a:p>
        </p:txBody>
      </p:sp>
      <p:sp>
        <p:nvSpPr>
          <p:cNvPr id="53" name="TextBox 22">
            <a:extLst>
              <a:ext uri="{FF2B5EF4-FFF2-40B4-BE49-F238E27FC236}">
                <a16:creationId xmlns:a16="http://schemas.microsoft.com/office/drawing/2014/main" id="{FBAC0BEF-58A2-583B-F628-61C0BB2E970B}"/>
              </a:ext>
            </a:extLst>
          </p:cNvPr>
          <p:cNvSpPr txBox="1"/>
          <p:nvPr/>
        </p:nvSpPr>
        <p:spPr>
          <a:xfrm>
            <a:off x="4377133" y="585562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3</a:t>
            </a:r>
          </a:p>
        </p:txBody>
      </p:sp>
      <p:sp>
        <p:nvSpPr>
          <p:cNvPr id="54" name="TextBox 23">
            <a:extLst>
              <a:ext uri="{FF2B5EF4-FFF2-40B4-BE49-F238E27FC236}">
                <a16:creationId xmlns:a16="http://schemas.microsoft.com/office/drawing/2014/main" id="{D2A01BCA-5C9E-7C30-B45B-F47D8B8F5B6C}"/>
              </a:ext>
            </a:extLst>
          </p:cNvPr>
          <p:cNvSpPr txBox="1"/>
          <p:nvPr/>
        </p:nvSpPr>
        <p:spPr>
          <a:xfrm>
            <a:off x="5077477" y="585562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4</a:t>
            </a:r>
          </a:p>
        </p:txBody>
      </p:sp>
      <p:sp>
        <p:nvSpPr>
          <p:cNvPr id="55" name="TextBox 24">
            <a:extLst>
              <a:ext uri="{FF2B5EF4-FFF2-40B4-BE49-F238E27FC236}">
                <a16:creationId xmlns:a16="http://schemas.microsoft.com/office/drawing/2014/main" id="{C10A3D95-008D-46C6-E7D7-801D99339B9C}"/>
              </a:ext>
            </a:extLst>
          </p:cNvPr>
          <p:cNvSpPr txBox="1"/>
          <p:nvPr/>
        </p:nvSpPr>
        <p:spPr>
          <a:xfrm>
            <a:off x="5834575" y="585562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5</a:t>
            </a:r>
          </a:p>
        </p:txBody>
      </p:sp>
      <p:sp>
        <p:nvSpPr>
          <p:cNvPr id="56" name="TextBox 25">
            <a:extLst>
              <a:ext uri="{FF2B5EF4-FFF2-40B4-BE49-F238E27FC236}">
                <a16:creationId xmlns:a16="http://schemas.microsoft.com/office/drawing/2014/main" id="{69EAB25C-6E50-A8CF-1726-C070D3B404E0}"/>
              </a:ext>
            </a:extLst>
          </p:cNvPr>
          <p:cNvSpPr txBox="1"/>
          <p:nvPr/>
        </p:nvSpPr>
        <p:spPr>
          <a:xfrm>
            <a:off x="6550397" y="585046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6</a:t>
            </a:r>
          </a:p>
        </p:txBody>
      </p:sp>
      <p:sp>
        <p:nvSpPr>
          <p:cNvPr id="57" name="TextBox 26">
            <a:extLst>
              <a:ext uri="{FF2B5EF4-FFF2-40B4-BE49-F238E27FC236}">
                <a16:creationId xmlns:a16="http://schemas.microsoft.com/office/drawing/2014/main" id="{3FF3E330-32D9-D433-BBAA-98126526E4E8}"/>
              </a:ext>
            </a:extLst>
          </p:cNvPr>
          <p:cNvSpPr txBox="1"/>
          <p:nvPr/>
        </p:nvSpPr>
        <p:spPr>
          <a:xfrm>
            <a:off x="7286857" y="585562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7</a:t>
            </a:r>
          </a:p>
        </p:txBody>
      </p:sp>
      <p:sp>
        <p:nvSpPr>
          <p:cNvPr id="58" name="TextBox 27">
            <a:extLst>
              <a:ext uri="{FF2B5EF4-FFF2-40B4-BE49-F238E27FC236}">
                <a16:creationId xmlns:a16="http://schemas.microsoft.com/office/drawing/2014/main" id="{9E868E60-1908-AC7E-6163-2A0910EC2E74}"/>
              </a:ext>
            </a:extLst>
          </p:cNvPr>
          <p:cNvSpPr txBox="1"/>
          <p:nvPr/>
        </p:nvSpPr>
        <p:spPr>
          <a:xfrm>
            <a:off x="7751298" y="5741088"/>
            <a:ext cx="1712389" cy="571182"/>
          </a:xfrm>
          <a:prstGeom prst="rect">
            <a:avLst/>
          </a:prstGeom>
        </p:spPr>
        <p:txBody>
          <a:bodyPr lIns="0" tIns="0" rIns="0" bIns="0" rtlCol="0" anchor="t">
            <a:spAutoFit/>
          </a:bodyPr>
          <a:lstStyle/>
          <a:p>
            <a:pPr algn="ctr">
              <a:lnSpc>
                <a:spcPts val="2275"/>
              </a:lnSpc>
              <a:spcBef>
                <a:spcPct val="0"/>
              </a:spcBef>
            </a:pPr>
            <a:r>
              <a:rPr lang="fr-FR" sz="1625" b="1" spc="51" noProof="1">
                <a:solidFill>
                  <a:srgbClr val="000000"/>
                </a:solidFill>
                <a:latin typeface="Montserrat Bold"/>
                <a:ea typeface="Montserrat Bold"/>
                <a:cs typeface="Montserrat Bold"/>
                <a:sym typeface="Montserrat Bold"/>
              </a:rPr>
              <a:t>NOMBRE DE PROJETS</a:t>
            </a:r>
          </a:p>
        </p:txBody>
      </p:sp>
      <p:sp>
        <p:nvSpPr>
          <p:cNvPr id="59" name="AutoShape 28">
            <a:extLst>
              <a:ext uri="{FF2B5EF4-FFF2-40B4-BE49-F238E27FC236}">
                <a16:creationId xmlns:a16="http://schemas.microsoft.com/office/drawing/2014/main" id="{FA8CDDB5-1D98-A789-FAAE-8F67764B4985}"/>
              </a:ext>
            </a:extLst>
          </p:cNvPr>
          <p:cNvSpPr/>
          <p:nvPr/>
        </p:nvSpPr>
        <p:spPr>
          <a:xfrm>
            <a:off x="3710324" y="2295098"/>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60" name="AutoShape 29">
            <a:extLst>
              <a:ext uri="{FF2B5EF4-FFF2-40B4-BE49-F238E27FC236}">
                <a16:creationId xmlns:a16="http://schemas.microsoft.com/office/drawing/2014/main" id="{CE10E525-5408-812E-2452-26AAEB5CB8AE}"/>
              </a:ext>
            </a:extLst>
          </p:cNvPr>
          <p:cNvSpPr/>
          <p:nvPr/>
        </p:nvSpPr>
        <p:spPr>
          <a:xfrm>
            <a:off x="2987912" y="2291679"/>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61" name="AutoShape 30">
            <a:extLst>
              <a:ext uri="{FF2B5EF4-FFF2-40B4-BE49-F238E27FC236}">
                <a16:creationId xmlns:a16="http://schemas.microsoft.com/office/drawing/2014/main" id="{F2CD46B9-3A94-D1C2-119A-BD6D89DFB2F2}"/>
              </a:ext>
            </a:extLst>
          </p:cNvPr>
          <p:cNvSpPr/>
          <p:nvPr/>
        </p:nvSpPr>
        <p:spPr>
          <a:xfrm>
            <a:off x="5165367" y="2303926"/>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62" name="AutoShape 31">
            <a:extLst>
              <a:ext uri="{FF2B5EF4-FFF2-40B4-BE49-F238E27FC236}">
                <a16:creationId xmlns:a16="http://schemas.microsoft.com/office/drawing/2014/main" id="{DF772BF8-A003-FCDB-3220-BEFB97F4D341}"/>
              </a:ext>
            </a:extLst>
          </p:cNvPr>
          <p:cNvSpPr/>
          <p:nvPr/>
        </p:nvSpPr>
        <p:spPr>
          <a:xfrm>
            <a:off x="4442955" y="2300506"/>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63" name="AutoShape 32">
            <a:extLst>
              <a:ext uri="{FF2B5EF4-FFF2-40B4-BE49-F238E27FC236}">
                <a16:creationId xmlns:a16="http://schemas.microsoft.com/office/drawing/2014/main" id="{0900900D-8D34-8B3B-0AF5-29C5C066C290}"/>
              </a:ext>
            </a:extLst>
          </p:cNvPr>
          <p:cNvSpPr/>
          <p:nvPr/>
        </p:nvSpPr>
        <p:spPr>
          <a:xfrm>
            <a:off x="6620410" y="2291679"/>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64" name="AutoShape 33">
            <a:extLst>
              <a:ext uri="{FF2B5EF4-FFF2-40B4-BE49-F238E27FC236}">
                <a16:creationId xmlns:a16="http://schemas.microsoft.com/office/drawing/2014/main" id="{46D9A91E-B8AE-A57D-0A85-1B79DF5C1B41}"/>
              </a:ext>
            </a:extLst>
          </p:cNvPr>
          <p:cNvSpPr/>
          <p:nvPr/>
        </p:nvSpPr>
        <p:spPr>
          <a:xfrm>
            <a:off x="5897998" y="2288258"/>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65" name="AutoShape 34">
            <a:extLst>
              <a:ext uri="{FF2B5EF4-FFF2-40B4-BE49-F238E27FC236}">
                <a16:creationId xmlns:a16="http://schemas.microsoft.com/office/drawing/2014/main" id="{6B6A2694-A0EE-2123-3516-8031BCDD75AB}"/>
              </a:ext>
            </a:extLst>
          </p:cNvPr>
          <p:cNvSpPr/>
          <p:nvPr/>
        </p:nvSpPr>
        <p:spPr>
          <a:xfrm>
            <a:off x="7342723" y="2300506"/>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66" name="AutoShape 35">
            <a:extLst>
              <a:ext uri="{FF2B5EF4-FFF2-40B4-BE49-F238E27FC236}">
                <a16:creationId xmlns:a16="http://schemas.microsoft.com/office/drawing/2014/main" id="{EA391201-B862-B5D6-7705-ADDDF0B2E4D4}"/>
              </a:ext>
            </a:extLst>
          </p:cNvPr>
          <p:cNvSpPr/>
          <p:nvPr/>
        </p:nvSpPr>
        <p:spPr>
          <a:xfrm flipH="1">
            <a:off x="2283451" y="2780876"/>
            <a:ext cx="5437709" cy="0"/>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67" name="AutoShape 36">
            <a:extLst>
              <a:ext uri="{FF2B5EF4-FFF2-40B4-BE49-F238E27FC236}">
                <a16:creationId xmlns:a16="http://schemas.microsoft.com/office/drawing/2014/main" id="{05D6F628-667B-9611-0823-3A7A90393738}"/>
              </a:ext>
            </a:extLst>
          </p:cNvPr>
          <p:cNvSpPr/>
          <p:nvPr/>
        </p:nvSpPr>
        <p:spPr>
          <a:xfrm flipH="1" flipV="1">
            <a:off x="2274565" y="4239270"/>
            <a:ext cx="5446653" cy="0"/>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68" name="AutoShape 37">
            <a:extLst>
              <a:ext uri="{FF2B5EF4-FFF2-40B4-BE49-F238E27FC236}">
                <a16:creationId xmlns:a16="http://schemas.microsoft.com/office/drawing/2014/main" id="{E1E50DE7-3227-5BC9-1414-76AE2122D905}"/>
              </a:ext>
            </a:extLst>
          </p:cNvPr>
          <p:cNvSpPr/>
          <p:nvPr/>
        </p:nvSpPr>
        <p:spPr>
          <a:xfrm flipH="1" flipV="1">
            <a:off x="2278430" y="3467622"/>
            <a:ext cx="5442342" cy="0"/>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69" name="AutoShape 38">
            <a:extLst>
              <a:ext uri="{FF2B5EF4-FFF2-40B4-BE49-F238E27FC236}">
                <a16:creationId xmlns:a16="http://schemas.microsoft.com/office/drawing/2014/main" id="{6819B0D6-291D-9D02-257F-C2F9A0BB2DE2}"/>
              </a:ext>
            </a:extLst>
          </p:cNvPr>
          <p:cNvSpPr/>
          <p:nvPr/>
        </p:nvSpPr>
        <p:spPr>
          <a:xfrm flipH="1">
            <a:off x="2290677" y="4922665"/>
            <a:ext cx="5430095" cy="0"/>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70" name="TextBox 39">
            <a:extLst>
              <a:ext uri="{FF2B5EF4-FFF2-40B4-BE49-F238E27FC236}">
                <a16:creationId xmlns:a16="http://schemas.microsoft.com/office/drawing/2014/main" id="{19596AF3-D180-FC67-00ED-A3C0A33FB070}"/>
              </a:ext>
            </a:extLst>
          </p:cNvPr>
          <p:cNvSpPr txBox="1"/>
          <p:nvPr/>
        </p:nvSpPr>
        <p:spPr>
          <a:xfrm>
            <a:off x="599598" y="2283288"/>
            <a:ext cx="1320277" cy="349070"/>
          </a:xfrm>
          <a:prstGeom prst="rect">
            <a:avLst/>
          </a:prstGeom>
        </p:spPr>
        <p:txBody>
          <a:bodyPr lIns="0" tIns="0" rIns="0" bIns="0" rtlCol="0" anchor="t">
            <a:spAutoFit/>
          </a:bodyPr>
          <a:lstStyle/>
          <a:p>
            <a:pPr algn="ctr">
              <a:lnSpc>
                <a:spcPts val="1441"/>
              </a:lnSpc>
              <a:spcBef>
                <a:spcPct val="0"/>
              </a:spcBef>
            </a:pPr>
            <a:r>
              <a:rPr lang="fr-FR" sz="1029" b="1" spc="33" noProof="1">
                <a:solidFill>
                  <a:srgbClr val="FFF1B0"/>
                </a:solidFill>
                <a:latin typeface="Montserrat Bold"/>
                <a:ea typeface="Montserrat Bold"/>
                <a:cs typeface="Montserrat Bold"/>
                <a:sym typeface="Montserrat Bold"/>
              </a:rPr>
              <a:t>INTELLIGENCE COLLECTIVE</a:t>
            </a:r>
          </a:p>
        </p:txBody>
      </p:sp>
      <p:sp>
        <p:nvSpPr>
          <p:cNvPr id="71" name="AutoShape 40">
            <a:extLst>
              <a:ext uri="{FF2B5EF4-FFF2-40B4-BE49-F238E27FC236}">
                <a16:creationId xmlns:a16="http://schemas.microsoft.com/office/drawing/2014/main" id="{8D8320B6-84E3-B255-4704-518336982690}"/>
              </a:ext>
            </a:extLst>
          </p:cNvPr>
          <p:cNvSpPr/>
          <p:nvPr/>
        </p:nvSpPr>
        <p:spPr>
          <a:xfrm>
            <a:off x="2162530" y="4930627"/>
            <a:ext cx="241840" cy="0"/>
          </a:xfrm>
          <a:prstGeom prst="line">
            <a:avLst/>
          </a:prstGeom>
          <a:ln w="47625" cap="flat">
            <a:solidFill>
              <a:srgbClr val="272727"/>
            </a:solidFill>
            <a:prstDash val="solid"/>
            <a:headEnd type="none" w="sm" len="sm"/>
            <a:tailEnd type="none" w="sm" len="sm"/>
          </a:ln>
        </p:spPr>
        <p:txBody>
          <a:bodyPr/>
          <a:lstStyle/>
          <a:p>
            <a:endParaRPr lang="fr-FR" sz="975" noProof="1"/>
          </a:p>
        </p:txBody>
      </p:sp>
      <p:sp>
        <p:nvSpPr>
          <p:cNvPr id="72" name="AutoShape 41">
            <a:extLst>
              <a:ext uri="{FF2B5EF4-FFF2-40B4-BE49-F238E27FC236}">
                <a16:creationId xmlns:a16="http://schemas.microsoft.com/office/drawing/2014/main" id="{F0688C71-C0CD-238A-5F70-87F9B38692C4}"/>
              </a:ext>
            </a:extLst>
          </p:cNvPr>
          <p:cNvSpPr/>
          <p:nvPr/>
        </p:nvSpPr>
        <p:spPr>
          <a:xfrm>
            <a:off x="2153645" y="4239270"/>
            <a:ext cx="241840" cy="0"/>
          </a:xfrm>
          <a:prstGeom prst="line">
            <a:avLst/>
          </a:prstGeom>
          <a:ln w="47625" cap="flat">
            <a:solidFill>
              <a:srgbClr val="272727"/>
            </a:solidFill>
            <a:prstDash val="solid"/>
            <a:headEnd type="none" w="sm" len="sm"/>
            <a:tailEnd type="none" w="sm" len="sm"/>
          </a:ln>
        </p:spPr>
        <p:txBody>
          <a:bodyPr/>
          <a:lstStyle/>
          <a:p>
            <a:endParaRPr lang="fr-FR" sz="975" noProof="1"/>
          </a:p>
        </p:txBody>
      </p:sp>
      <p:sp>
        <p:nvSpPr>
          <p:cNvPr id="73" name="AutoShape 42">
            <a:extLst>
              <a:ext uri="{FF2B5EF4-FFF2-40B4-BE49-F238E27FC236}">
                <a16:creationId xmlns:a16="http://schemas.microsoft.com/office/drawing/2014/main" id="{02F5AE2B-58C0-4BB4-9E31-08CBC1B45720}"/>
              </a:ext>
            </a:extLst>
          </p:cNvPr>
          <p:cNvSpPr/>
          <p:nvPr/>
        </p:nvSpPr>
        <p:spPr>
          <a:xfrm>
            <a:off x="2153645" y="3480520"/>
            <a:ext cx="241840" cy="0"/>
          </a:xfrm>
          <a:prstGeom prst="line">
            <a:avLst/>
          </a:prstGeom>
          <a:ln w="47625" cap="flat">
            <a:solidFill>
              <a:srgbClr val="272727"/>
            </a:solidFill>
            <a:prstDash val="solid"/>
            <a:headEnd type="none" w="sm" len="sm"/>
            <a:tailEnd type="none" w="sm" len="sm"/>
          </a:ln>
        </p:spPr>
        <p:txBody>
          <a:bodyPr/>
          <a:lstStyle/>
          <a:p>
            <a:endParaRPr lang="fr-FR" sz="975" noProof="1"/>
          </a:p>
        </p:txBody>
      </p:sp>
      <p:sp>
        <p:nvSpPr>
          <p:cNvPr id="74" name="AutoShape 43">
            <a:extLst>
              <a:ext uri="{FF2B5EF4-FFF2-40B4-BE49-F238E27FC236}">
                <a16:creationId xmlns:a16="http://schemas.microsoft.com/office/drawing/2014/main" id="{4292461B-7608-D903-6F4B-D01B7B58CEA4}"/>
              </a:ext>
            </a:extLst>
          </p:cNvPr>
          <p:cNvSpPr/>
          <p:nvPr/>
        </p:nvSpPr>
        <p:spPr>
          <a:xfrm>
            <a:off x="2139421" y="2786584"/>
            <a:ext cx="241840" cy="0"/>
          </a:xfrm>
          <a:prstGeom prst="line">
            <a:avLst/>
          </a:prstGeom>
          <a:ln w="47625" cap="flat">
            <a:solidFill>
              <a:srgbClr val="272727"/>
            </a:solidFill>
            <a:prstDash val="solid"/>
            <a:headEnd type="none" w="sm" len="sm"/>
            <a:tailEnd type="none" w="sm" len="sm"/>
          </a:ln>
        </p:spPr>
        <p:txBody>
          <a:bodyPr/>
          <a:lstStyle/>
          <a:p>
            <a:endParaRPr lang="fr-FR" sz="975" noProof="1"/>
          </a:p>
        </p:txBody>
      </p:sp>
      <p:grpSp>
        <p:nvGrpSpPr>
          <p:cNvPr id="76" name="Group 45">
            <a:extLst>
              <a:ext uri="{FF2B5EF4-FFF2-40B4-BE49-F238E27FC236}">
                <a16:creationId xmlns:a16="http://schemas.microsoft.com/office/drawing/2014/main" id="{7137FF14-EB78-E200-5E49-FB104E05FB6D}"/>
              </a:ext>
            </a:extLst>
          </p:cNvPr>
          <p:cNvGrpSpPr/>
          <p:nvPr/>
        </p:nvGrpSpPr>
        <p:grpSpPr>
          <a:xfrm>
            <a:off x="2260341" y="2686765"/>
            <a:ext cx="3653869" cy="4010898"/>
            <a:chOff x="0" y="0"/>
            <a:chExt cx="8994140" cy="9872980"/>
          </a:xfrm>
        </p:grpSpPr>
        <p:sp>
          <p:nvSpPr>
            <p:cNvPr id="77" name="Freeform 46">
              <a:extLst>
                <a:ext uri="{FF2B5EF4-FFF2-40B4-BE49-F238E27FC236}">
                  <a16:creationId xmlns:a16="http://schemas.microsoft.com/office/drawing/2014/main" id="{24BA0200-952D-D298-8C83-891EF6F0E7DA}"/>
                </a:ext>
              </a:extLst>
            </p:cNvPr>
            <p:cNvSpPr/>
            <p:nvPr/>
          </p:nvSpPr>
          <p:spPr>
            <a:xfrm>
              <a:off x="50800" y="31750"/>
              <a:ext cx="8893810" cy="9792970"/>
            </a:xfrm>
            <a:custGeom>
              <a:avLst/>
              <a:gdLst/>
              <a:ahLst/>
              <a:cxnLst/>
              <a:rect l="l" t="t" r="r" b="b"/>
              <a:pathLst>
                <a:path w="8893810" h="9792970">
                  <a:moveTo>
                    <a:pt x="0" y="7123430"/>
                  </a:moveTo>
                  <a:cubicBezTo>
                    <a:pt x="8890" y="6756400"/>
                    <a:pt x="15240" y="6686550"/>
                    <a:pt x="30480" y="6595111"/>
                  </a:cubicBezTo>
                  <a:cubicBezTo>
                    <a:pt x="50800" y="6475730"/>
                    <a:pt x="85090" y="6305550"/>
                    <a:pt x="127000" y="6186170"/>
                  </a:cubicBezTo>
                  <a:cubicBezTo>
                    <a:pt x="161290" y="6087110"/>
                    <a:pt x="204470" y="6032500"/>
                    <a:pt x="252730" y="5923280"/>
                  </a:cubicBezTo>
                  <a:cubicBezTo>
                    <a:pt x="332740" y="5749290"/>
                    <a:pt x="469900" y="5449570"/>
                    <a:pt x="546100" y="5236210"/>
                  </a:cubicBezTo>
                  <a:cubicBezTo>
                    <a:pt x="609600" y="5058410"/>
                    <a:pt x="657860" y="4878070"/>
                    <a:pt x="689610" y="4734560"/>
                  </a:cubicBezTo>
                  <a:cubicBezTo>
                    <a:pt x="712470" y="4629150"/>
                    <a:pt x="707390" y="4564380"/>
                    <a:pt x="732790" y="4455160"/>
                  </a:cubicBezTo>
                  <a:cubicBezTo>
                    <a:pt x="772160" y="4296410"/>
                    <a:pt x="875030" y="4051300"/>
                    <a:pt x="925830" y="3877310"/>
                  </a:cubicBezTo>
                  <a:cubicBezTo>
                    <a:pt x="966470" y="3737610"/>
                    <a:pt x="991870" y="3597910"/>
                    <a:pt x="1023620" y="3493770"/>
                  </a:cubicBezTo>
                  <a:cubicBezTo>
                    <a:pt x="1046480" y="3420110"/>
                    <a:pt x="1065530" y="3387090"/>
                    <a:pt x="1092200" y="3308350"/>
                  </a:cubicBezTo>
                  <a:cubicBezTo>
                    <a:pt x="1139190" y="3168650"/>
                    <a:pt x="1196340" y="2929890"/>
                    <a:pt x="1263650" y="2726690"/>
                  </a:cubicBezTo>
                  <a:cubicBezTo>
                    <a:pt x="1341120" y="2499360"/>
                    <a:pt x="1443990" y="2212340"/>
                    <a:pt x="1535430" y="2010410"/>
                  </a:cubicBezTo>
                  <a:cubicBezTo>
                    <a:pt x="1604010" y="1856740"/>
                    <a:pt x="1689100" y="1733550"/>
                    <a:pt x="1743710" y="1614170"/>
                  </a:cubicBezTo>
                  <a:cubicBezTo>
                    <a:pt x="1788160" y="1518920"/>
                    <a:pt x="1800860" y="1449070"/>
                    <a:pt x="1849120" y="1352550"/>
                  </a:cubicBezTo>
                  <a:cubicBezTo>
                    <a:pt x="1915160" y="1223010"/>
                    <a:pt x="2033270" y="1031240"/>
                    <a:pt x="2120900" y="915670"/>
                  </a:cubicBezTo>
                  <a:cubicBezTo>
                    <a:pt x="2185670" y="829310"/>
                    <a:pt x="2249170" y="768350"/>
                    <a:pt x="2307590" y="704850"/>
                  </a:cubicBezTo>
                  <a:cubicBezTo>
                    <a:pt x="2357120" y="652780"/>
                    <a:pt x="2409190" y="596900"/>
                    <a:pt x="2448560" y="563880"/>
                  </a:cubicBezTo>
                  <a:cubicBezTo>
                    <a:pt x="2473960" y="541020"/>
                    <a:pt x="2484120" y="534670"/>
                    <a:pt x="2515870" y="514350"/>
                  </a:cubicBezTo>
                  <a:cubicBezTo>
                    <a:pt x="2583180" y="471170"/>
                    <a:pt x="2773680" y="389890"/>
                    <a:pt x="2843530" y="331470"/>
                  </a:cubicBezTo>
                  <a:cubicBezTo>
                    <a:pt x="2885440" y="295910"/>
                    <a:pt x="2898140" y="259080"/>
                    <a:pt x="2928620" y="227330"/>
                  </a:cubicBezTo>
                  <a:cubicBezTo>
                    <a:pt x="2957830" y="196850"/>
                    <a:pt x="2992120" y="167640"/>
                    <a:pt x="3023870" y="143510"/>
                  </a:cubicBezTo>
                  <a:cubicBezTo>
                    <a:pt x="3051810" y="121920"/>
                    <a:pt x="3070860" y="104140"/>
                    <a:pt x="3107690" y="88900"/>
                  </a:cubicBezTo>
                  <a:cubicBezTo>
                    <a:pt x="3164840" y="66040"/>
                    <a:pt x="3261360" y="52070"/>
                    <a:pt x="3340100" y="40640"/>
                  </a:cubicBezTo>
                  <a:cubicBezTo>
                    <a:pt x="3421380" y="27940"/>
                    <a:pt x="3501390" y="22860"/>
                    <a:pt x="3590290" y="19050"/>
                  </a:cubicBezTo>
                  <a:cubicBezTo>
                    <a:pt x="3689350" y="16510"/>
                    <a:pt x="3793490" y="0"/>
                    <a:pt x="3909060" y="25400"/>
                  </a:cubicBezTo>
                  <a:cubicBezTo>
                    <a:pt x="4061460" y="59690"/>
                    <a:pt x="4271010" y="168910"/>
                    <a:pt x="4414520" y="245110"/>
                  </a:cubicBezTo>
                  <a:cubicBezTo>
                    <a:pt x="4528820" y="306070"/>
                    <a:pt x="4606290" y="341630"/>
                    <a:pt x="4709160" y="435610"/>
                  </a:cubicBezTo>
                  <a:cubicBezTo>
                    <a:pt x="4864100" y="576580"/>
                    <a:pt x="5081270" y="896620"/>
                    <a:pt x="5199380" y="1069340"/>
                  </a:cubicBezTo>
                  <a:cubicBezTo>
                    <a:pt x="5275580" y="1181100"/>
                    <a:pt x="5323840" y="1266190"/>
                    <a:pt x="5372100" y="1356360"/>
                  </a:cubicBezTo>
                  <a:cubicBezTo>
                    <a:pt x="5412740" y="1432560"/>
                    <a:pt x="5438140" y="1511300"/>
                    <a:pt x="5474970" y="1572260"/>
                  </a:cubicBezTo>
                  <a:cubicBezTo>
                    <a:pt x="5504180" y="1623060"/>
                    <a:pt x="5535930" y="1640840"/>
                    <a:pt x="5566410" y="1701800"/>
                  </a:cubicBezTo>
                  <a:cubicBezTo>
                    <a:pt x="5623560" y="1814830"/>
                    <a:pt x="5675630" y="2061210"/>
                    <a:pt x="5732780" y="2222500"/>
                  </a:cubicBezTo>
                  <a:cubicBezTo>
                    <a:pt x="5783580" y="2362200"/>
                    <a:pt x="5834380" y="2486660"/>
                    <a:pt x="5888990" y="2613660"/>
                  </a:cubicBezTo>
                  <a:cubicBezTo>
                    <a:pt x="5942330" y="2735580"/>
                    <a:pt x="6003290" y="2846070"/>
                    <a:pt x="6054090" y="2966720"/>
                  </a:cubicBezTo>
                  <a:cubicBezTo>
                    <a:pt x="6106160" y="3091180"/>
                    <a:pt x="6154420" y="3247390"/>
                    <a:pt x="6198870" y="3350260"/>
                  </a:cubicBezTo>
                  <a:cubicBezTo>
                    <a:pt x="6231890" y="3423920"/>
                    <a:pt x="6261100" y="3465830"/>
                    <a:pt x="6290310" y="3534410"/>
                  </a:cubicBezTo>
                  <a:cubicBezTo>
                    <a:pt x="6325870" y="3616960"/>
                    <a:pt x="6369050" y="3735070"/>
                    <a:pt x="6391910" y="3815080"/>
                  </a:cubicBezTo>
                  <a:cubicBezTo>
                    <a:pt x="6409690" y="3876040"/>
                    <a:pt x="6408420" y="3910330"/>
                    <a:pt x="6428740" y="3975100"/>
                  </a:cubicBezTo>
                  <a:cubicBezTo>
                    <a:pt x="6463030" y="4083050"/>
                    <a:pt x="6565900" y="4282440"/>
                    <a:pt x="6600190" y="4394200"/>
                  </a:cubicBezTo>
                  <a:cubicBezTo>
                    <a:pt x="6620510" y="4466590"/>
                    <a:pt x="6615430" y="4498340"/>
                    <a:pt x="6635750" y="4575810"/>
                  </a:cubicBezTo>
                  <a:cubicBezTo>
                    <a:pt x="6670040" y="4718050"/>
                    <a:pt x="6751320" y="5002530"/>
                    <a:pt x="6817360" y="5180330"/>
                  </a:cubicBezTo>
                  <a:cubicBezTo>
                    <a:pt x="6870700" y="5323840"/>
                    <a:pt x="6934200" y="5400040"/>
                    <a:pt x="6987540" y="5562600"/>
                  </a:cubicBezTo>
                  <a:cubicBezTo>
                    <a:pt x="7073900" y="5820410"/>
                    <a:pt x="7132320" y="6342380"/>
                    <a:pt x="7219950" y="6601461"/>
                  </a:cubicBezTo>
                  <a:cubicBezTo>
                    <a:pt x="7274560" y="6765290"/>
                    <a:pt x="7339330" y="6855461"/>
                    <a:pt x="7395210" y="6987540"/>
                  </a:cubicBezTo>
                  <a:cubicBezTo>
                    <a:pt x="7452360" y="7120890"/>
                    <a:pt x="7508240" y="7266940"/>
                    <a:pt x="7555230" y="7396480"/>
                  </a:cubicBezTo>
                  <a:cubicBezTo>
                    <a:pt x="7597140" y="7512050"/>
                    <a:pt x="7614920" y="7641590"/>
                    <a:pt x="7663180" y="7725411"/>
                  </a:cubicBezTo>
                  <a:cubicBezTo>
                    <a:pt x="7700010" y="7786370"/>
                    <a:pt x="7753350" y="7805420"/>
                    <a:pt x="7792720" y="7866380"/>
                  </a:cubicBezTo>
                  <a:cubicBezTo>
                    <a:pt x="7844790" y="7950200"/>
                    <a:pt x="7875270" y="8094980"/>
                    <a:pt x="7924800" y="8191500"/>
                  </a:cubicBezTo>
                  <a:cubicBezTo>
                    <a:pt x="7967980" y="8275320"/>
                    <a:pt x="8009890" y="8350250"/>
                    <a:pt x="8064500" y="8417561"/>
                  </a:cubicBezTo>
                  <a:cubicBezTo>
                    <a:pt x="8115300" y="8483600"/>
                    <a:pt x="8185150" y="8516620"/>
                    <a:pt x="8239760" y="8594090"/>
                  </a:cubicBezTo>
                  <a:cubicBezTo>
                    <a:pt x="8314690" y="8696961"/>
                    <a:pt x="8409940" y="8919211"/>
                    <a:pt x="8439150" y="9003030"/>
                  </a:cubicBezTo>
                  <a:cubicBezTo>
                    <a:pt x="8451850" y="9037320"/>
                    <a:pt x="8448040" y="9053830"/>
                    <a:pt x="8456930" y="9079230"/>
                  </a:cubicBezTo>
                  <a:cubicBezTo>
                    <a:pt x="8467090" y="9108440"/>
                    <a:pt x="8481060" y="9144000"/>
                    <a:pt x="8500110" y="9168130"/>
                  </a:cubicBezTo>
                  <a:cubicBezTo>
                    <a:pt x="8517890" y="9189720"/>
                    <a:pt x="8538210" y="9193530"/>
                    <a:pt x="8564880" y="9217661"/>
                  </a:cubicBezTo>
                  <a:cubicBezTo>
                    <a:pt x="8618220" y="9268461"/>
                    <a:pt x="8741410" y="9408161"/>
                    <a:pt x="8787130" y="9470390"/>
                  </a:cubicBezTo>
                  <a:cubicBezTo>
                    <a:pt x="8811260" y="9503411"/>
                    <a:pt x="8821420" y="9519920"/>
                    <a:pt x="8836660" y="9551670"/>
                  </a:cubicBezTo>
                  <a:cubicBezTo>
                    <a:pt x="8856980" y="9593580"/>
                    <a:pt x="8890000" y="9660890"/>
                    <a:pt x="8892540" y="9697720"/>
                  </a:cubicBezTo>
                  <a:cubicBezTo>
                    <a:pt x="8892540" y="9719311"/>
                    <a:pt x="8887460" y="9737090"/>
                    <a:pt x="8878570" y="9752330"/>
                  </a:cubicBezTo>
                  <a:cubicBezTo>
                    <a:pt x="8868410" y="9766300"/>
                    <a:pt x="8851900" y="9781540"/>
                    <a:pt x="8834120" y="9786620"/>
                  </a:cubicBezTo>
                  <a:cubicBezTo>
                    <a:pt x="8812530" y="9791700"/>
                    <a:pt x="8773160" y="9789161"/>
                    <a:pt x="8752840" y="9775190"/>
                  </a:cubicBezTo>
                  <a:cubicBezTo>
                    <a:pt x="8733790" y="9759950"/>
                    <a:pt x="8716010" y="9725661"/>
                    <a:pt x="8717280" y="9701530"/>
                  </a:cubicBezTo>
                  <a:cubicBezTo>
                    <a:pt x="8718550" y="9677400"/>
                    <a:pt x="8740140" y="9644380"/>
                    <a:pt x="8757920" y="9630411"/>
                  </a:cubicBezTo>
                  <a:cubicBezTo>
                    <a:pt x="8773160" y="9618980"/>
                    <a:pt x="8793480" y="9613900"/>
                    <a:pt x="8812530" y="9617711"/>
                  </a:cubicBezTo>
                  <a:cubicBezTo>
                    <a:pt x="8835390" y="9621520"/>
                    <a:pt x="8868410" y="9643111"/>
                    <a:pt x="8881110" y="9662161"/>
                  </a:cubicBezTo>
                  <a:cubicBezTo>
                    <a:pt x="8891270" y="9677400"/>
                    <a:pt x="8893810" y="9698990"/>
                    <a:pt x="8891270" y="9716770"/>
                  </a:cubicBezTo>
                  <a:cubicBezTo>
                    <a:pt x="8888730" y="9734550"/>
                    <a:pt x="8878570" y="9753600"/>
                    <a:pt x="8865870" y="9766300"/>
                  </a:cubicBezTo>
                  <a:cubicBezTo>
                    <a:pt x="8853170" y="9779000"/>
                    <a:pt x="8832850" y="9789161"/>
                    <a:pt x="8816340" y="9790430"/>
                  </a:cubicBezTo>
                  <a:cubicBezTo>
                    <a:pt x="8798560" y="9792970"/>
                    <a:pt x="8780780" y="9792970"/>
                    <a:pt x="8761730" y="9780270"/>
                  </a:cubicBezTo>
                  <a:cubicBezTo>
                    <a:pt x="8714740" y="9748520"/>
                    <a:pt x="8663940" y="9607550"/>
                    <a:pt x="8597900" y="9521190"/>
                  </a:cubicBezTo>
                  <a:cubicBezTo>
                    <a:pt x="8524240" y="9425940"/>
                    <a:pt x="8388350" y="9324340"/>
                    <a:pt x="8333740" y="9236711"/>
                  </a:cubicBezTo>
                  <a:cubicBezTo>
                    <a:pt x="8296910" y="9177020"/>
                    <a:pt x="8299450" y="9135111"/>
                    <a:pt x="8271510" y="9067800"/>
                  </a:cubicBezTo>
                  <a:cubicBezTo>
                    <a:pt x="8227060" y="8964930"/>
                    <a:pt x="8155940" y="8785861"/>
                    <a:pt x="8086090" y="8685530"/>
                  </a:cubicBezTo>
                  <a:cubicBezTo>
                    <a:pt x="8031480" y="8606790"/>
                    <a:pt x="7957820" y="8567420"/>
                    <a:pt x="7907020" y="8500111"/>
                  </a:cubicBezTo>
                  <a:cubicBezTo>
                    <a:pt x="7857490" y="8435340"/>
                    <a:pt x="7820660" y="8370570"/>
                    <a:pt x="7780020" y="8291830"/>
                  </a:cubicBezTo>
                  <a:cubicBezTo>
                    <a:pt x="7733030" y="8199120"/>
                    <a:pt x="7700010" y="8067040"/>
                    <a:pt x="7646670" y="7974330"/>
                  </a:cubicBezTo>
                  <a:cubicBezTo>
                    <a:pt x="7600950" y="7894320"/>
                    <a:pt x="7542530" y="7861300"/>
                    <a:pt x="7491730" y="7762240"/>
                  </a:cubicBezTo>
                  <a:cubicBezTo>
                    <a:pt x="7401560" y="7585711"/>
                    <a:pt x="7302500" y="7156450"/>
                    <a:pt x="7228840" y="6964680"/>
                  </a:cubicBezTo>
                  <a:cubicBezTo>
                    <a:pt x="7185660" y="6852920"/>
                    <a:pt x="7155180" y="6821170"/>
                    <a:pt x="7114540" y="6704330"/>
                  </a:cubicBezTo>
                  <a:cubicBezTo>
                    <a:pt x="7039610" y="6487161"/>
                    <a:pt x="6939280" y="5953760"/>
                    <a:pt x="6869430" y="5737860"/>
                  </a:cubicBezTo>
                  <a:cubicBezTo>
                    <a:pt x="6832600" y="5624830"/>
                    <a:pt x="6803390" y="5560060"/>
                    <a:pt x="6769100" y="5486400"/>
                  </a:cubicBezTo>
                  <a:cubicBezTo>
                    <a:pt x="6741160" y="5426710"/>
                    <a:pt x="6713220" y="5402580"/>
                    <a:pt x="6682740" y="5328920"/>
                  </a:cubicBezTo>
                  <a:cubicBezTo>
                    <a:pt x="6620510" y="5182870"/>
                    <a:pt x="6512560" y="4792980"/>
                    <a:pt x="6473190" y="4636770"/>
                  </a:cubicBezTo>
                  <a:cubicBezTo>
                    <a:pt x="6454140" y="4556760"/>
                    <a:pt x="6459220" y="4525010"/>
                    <a:pt x="6437630" y="4456430"/>
                  </a:cubicBezTo>
                  <a:cubicBezTo>
                    <a:pt x="6407150" y="4352291"/>
                    <a:pt x="6325870" y="4197350"/>
                    <a:pt x="6286500" y="4083050"/>
                  </a:cubicBezTo>
                  <a:cubicBezTo>
                    <a:pt x="6254750" y="3989070"/>
                    <a:pt x="6253480" y="3930650"/>
                    <a:pt x="6215380" y="3818891"/>
                  </a:cubicBezTo>
                  <a:cubicBezTo>
                    <a:pt x="6145530" y="3613150"/>
                    <a:pt x="5957570" y="3178810"/>
                    <a:pt x="5859780" y="2965450"/>
                  </a:cubicBezTo>
                  <a:cubicBezTo>
                    <a:pt x="5800090" y="2833370"/>
                    <a:pt x="5753100" y="2755900"/>
                    <a:pt x="5706110" y="2649220"/>
                  </a:cubicBezTo>
                  <a:cubicBezTo>
                    <a:pt x="5659120" y="2541270"/>
                    <a:pt x="5622290" y="2444750"/>
                    <a:pt x="5579110" y="2322830"/>
                  </a:cubicBezTo>
                  <a:cubicBezTo>
                    <a:pt x="5524500" y="2167890"/>
                    <a:pt x="5467350" y="1911350"/>
                    <a:pt x="5410200" y="1794510"/>
                  </a:cubicBezTo>
                  <a:cubicBezTo>
                    <a:pt x="5377180" y="1729740"/>
                    <a:pt x="5347970" y="1714500"/>
                    <a:pt x="5312410" y="1654810"/>
                  </a:cubicBezTo>
                  <a:cubicBezTo>
                    <a:pt x="5256530" y="1562100"/>
                    <a:pt x="5210810" y="1419860"/>
                    <a:pt x="5125720" y="1281430"/>
                  </a:cubicBezTo>
                  <a:cubicBezTo>
                    <a:pt x="5002530" y="1082040"/>
                    <a:pt x="4700270" y="694690"/>
                    <a:pt x="4612640" y="593090"/>
                  </a:cubicBezTo>
                  <a:cubicBezTo>
                    <a:pt x="4585970" y="562610"/>
                    <a:pt x="4583430" y="557530"/>
                    <a:pt x="4555490" y="537210"/>
                  </a:cubicBezTo>
                  <a:cubicBezTo>
                    <a:pt x="4504690" y="496570"/>
                    <a:pt x="4408170" y="439420"/>
                    <a:pt x="4314190" y="388620"/>
                  </a:cubicBezTo>
                  <a:cubicBezTo>
                    <a:pt x="4191000" y="323850"/>
                    <a:pt x="4019550" y="220980"/>
                    <a:pt x="3876040" y="189230"/>
                  </a:cubicBezTo>
                  <a:cubicBezTo>
                    <a:pt x="3751580" y="161290"/>
                    <a:pt x="3620770" y="177800"/>
                    <a:pt x="3509010" y="185420"/>
                  </a:cubicBezTo>
                  <a:cubicBezTo>
                    <a:pt x="3413760" y="191770"/>
                    <a:pt x="3310890" y="208280"/>
                    <a:pt x="3248660" y="223520"/>
                  </a:cubicBezTo>
                  <a:cubicBezTo>
                    <a:pt x="3211830" y="232410"/>
                    <a:pt x="3190240" y="238760"/>
                    <a:pt x="3163570" y="252730"/>
                  </a:cubicBezTo>
                  <a:cubicBezTo>
                    <a:pt x="3138170" y="265430"/>
                    <a:pt x="3119120" y="279400"/>
                    <a:pt x="3094990" y="303530"/>
                  </a:cubicBezTo>
                  <a:cubicBezTo>
                    <a:pt x="3058160" y="337820"/>
                    <a:pt x="3017520" y="407670"/>
                    <a:pt x="2974340" y="447040"/>
                  </a:cubicBezTo>
                  <a:cubicBezTo>
                    <a:pt x="2936240" y="482600"/>
                    <a:pt x="2896870" y="505460"/>
                    <a:pt x="2853690" y="530860"/>
                  </a:cubicBezTo>
                  <a:cubicBezTo>
                    <a:pt x="2805430" y="557530"/>
                    <a:pt x="2745740" y="575310"/>
                    <a:pt x="2696210" y="603250"/>
                  </a:cubicBezTo>
                  <a:cubicBezTo>
                    <a:pt x="2646680" y="631190"/>
                    <a:pt x="2608580" y="654050"/>
                    <a:pt x="2555240" y="699770"/>
                  </a:cubicBezTo>
                  <a:cubicBezTo>
                    <a:pt x="2467610" y="774700"/>
                    <a:pt x="2336800" y="911860"/>
                    <a:pt x="2245360" y="1032510"/>
                  </a:cubicBezTo>
                  <a:cubicBezTo>
                    <a:pt x="2151380" y="1156970"/>
                    <a:pt x="2059940" y="1314450"/>
                    <a:pt x="1997710" y="1436370"/>
                  </a:cubicBezTo>
                  <a:cubicBezTo>
                    <a:pt x="1949450" y="1531620"/>
                    <a:pt x="1932940" y="1606550"/>
                    <a:pt x="1888490" y="1700530"/>
                  </a:cubicBezTo>
                  <a:cubicBezTo>
                    <a:pt x="1835150" y="1814830"/>
                    <a:pt x="1760220" y="1922780"/>
                    <a:pt x="1692910" y="2071370"/>
                  </a:cubicBezTo>
                  <a:cubicBezTo>
                    <a:pt x="1598930" y="2279650"/>
                    <a:pt x="1463040" y="2656840"/>
                    <a:pt x="1403350" y="2848610"/>
                  </a:cubicBezTo>
                  <a:cubicBezTo>
                    <a:pt x="1369060" y="2959100"/>
                    <a:pt x="1365250" y="3013710"/>
                    <a:pt x="1337310" y="3114040"/>
                  </a:cubicBezTo>
                  <a:cubicBezTo>
                    <a:pt x="1297940" y="3247391"/>
                    <a:pt x="1216660" y="3456941"/>
                    <a:pt x="1183640" y="3580130"/>
                  </a:cubicBezTo>
                  <a:cubicBezTo>
                    <a:pt x="1162050" y="3660141"/>
                    <a:pt x="1164590" y="3693161"/>
                    <a:pt x="1140460" y="3779520"/>
                  </a:cubicBezTo>
                  <a:cubicBezTo>
                    <a:pt x="1096010" y="3943350"/>
                    <a:pt x="955040" y="4305300"/>
                    <a:pt x="908050" y="4485641"/>
                  </a:cubicBezTo>
                  <a:cubicBezTo>
                    <a:pt x="880110" y="4596130"/>
                    <a:pt x="882650" y="4652010"/>
                    <a:pt x="858520" y="4754880"/>
                  </a:cubicBezTo>
                  <a:cubicBezTo>
                    <a:pt x="825500" y="4899660"/>
                    <a:pt x="783590" y="5068570"/>
                    <a:pt x="712470" y="5265420"/>
                  </a:cubicBezTo>
                  <a:cubicBezTo>
                    <a:pt x="609600" y="5549900"/>
                    <a:pt x="344170" y="6049011"/>
                    <a:pt x="266700" y="6285230"/>
                  </a:cubicBezTo>
                  <a:cubicBezTo>
                    <a:pt x="226060" y="6405880"/>
                    <a:pt x="217170" y="6474461"/>
                    <a:pt x="201930" y="6567170"/>
                  </a:cubicBezTo>
                  <a:cubicBezTo>
                    <a:pt x="186690" y="6658611"/>
                    <a:pt x="176530" y="6746240"/>
                    <a:pt x="171450" y="6840220"/>
                  </a:cubicBezTo>
                  <a:cubicBezTo>
                    <a:pt x="166370" y="6939280"/>
                    <a:pt x="193040" y="7086601"/>
                    <a:pt x="176530" y="7145020"/>
                  </a:cubicBezTo>
                  <a:cubicBezTo>
                    <a:pt x="167640" y="7171690"/>
                    <a:pt x="156210" y="7185661"/>
                    <a:pt x="139700" y="7197090"/>
                  </a:cubicBezTo>
                  <a:cubicBezTo>
                    <a:pt x="123190" y="7208520"/>
                    <a:pt x="97790" y="7214870"/>
                    <a:pt x="78740" y="7212330"/>
                  </a:cubicBezTo>
                  <a:cubicBezTo>
                    <a:pt x="58420" y="7209790"/>
                    <a:pt x="35560" y="7198361"/>
                    <a:pt x="22860" y="7183120"/>
                  </a:cubicBezTo>
                  <a:cubicBezTo>
                    <a:pt x="8890" y="7167880"/>
                    <a:pt x="0" y="7123430"/>
                    <a:pt x="0" y="7123430"/>
                  </a:cubicBezTo>
                </a:path>
              </a:pathLst>
            </a:custGeom>
            <a:solidFill>
              <a:srgbClr val="FFF1B0"/>
            </a:solidFill>
            <a:ln cap="sq">
              <a:noFill/>
              <a:prstDash val="solid"/>
              <a:miter/>
            </a:ln>
          </p:spPr>
          <p:txBody>
            <a:bodyPr/>
            <a:lstStyle/>
            <a:p>
              <a:endParaRPr lang="fr-FR" sz="975" noProof="1"/>
            </a:p>
          </p:txBody>
        </p:sp>
      </p:grpSp>
      <p:sp>
        <p:nvSpPr>
          <p:cNvPr id="79" name="Espace réservé du numéro de diapositive 3">
            <a:extLst>
              <a:ext uri="{FF2B5EF4-FFF2-40B4-BE49-F238E27FC236}">
                <a16:creationId xmlns:a16="http://schemas.microsoft.com/office/drawing/2014/main" id="{482DC5B1-7FC1-0268-98BA-C227848C5450}"/>
              </a:ext>
            </a:extLst>
          </p:cNvPr>
          <p:cNvSpPr>
            <a:spLocks noGrp="1"/>
          </p:cNvSpPr>
          <p:nvPr>
            <p:ph type="sldNum" sz="quarter" idx="4"/>
          </p:nvPr>
        </p:nvSpPr>
        <p:spPr>
          <a:xfrm>
            <a:off x="132183" y="6369947"/>
            <a:ext cx="395594" cy="244503"/>
          </a:xfrm>
        </p:spPr>
        <p:txBody>
          <a:bodyPr/>
          <a:lstStyle/>
          <a:p>
            <a:pPr rtl="0"/>
            <a:fld id="{48F63A3B-78C7-47BE-AE5E-E10140E04643}" type="slidenum">
              <a:rPr lang="fr-FR" smtClean="0"/>
              <a:pPr rtl="0"/>
              <a:t>28</a:t>
            </a:fld>
            <a:endParaRPr lang="fr-FR" dirty="0"/>
          </a:p>
        </p:txBody>
      </p:sp>
    </p:spTree>
    <p:extLst>
      <p:ext uri="{BB962C8B-B14F-4D97-AF65-F5344CB8AC3E}">
        <p14:creationId xmlns:p14="http://schemas.microsoft.com/office/powerpoint/2010/main" val="713299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Image 51">
            <a:extLst>
              <a:ext uri="{FF2B5EF4-FFF2-40B4-BE49-F238E27FC236}">
                <a16:creationId xmlns:a16="http://schemas.microsoft.com/office/drawing/2014/main" id="{AF84CA93-928B-4132-B682-637C6FE04E46}"/>
              </a:ext>
            </a:extLst>
          </p:cNvPr>
          <p:cNvPicPr>
            <a:picLocks noChangeAspect="1"/>
          </p:cNvPicPr>
          <p:nvPr/>
        </p:nvPicPr>
        <p:blipFill>
          <a:blip r:embed="rId3"/>
          <a:stretch>
            <a:fillRect/>
          </a:stretch>
        </p:blipFill>
        <p:spPr>
          <a:xfrm flipH="1">
            <a:off x="-670559" y="147919"/>
            <a:ext cx="11557652" cy="6710082"/>
          </a:xfrm>
          <a:prstGeom prst="rect">
            <a:avLst/>
          </a:prstGeom>
        </p:spPr>
      </p:pic>
      <p:pic>
        <p:nvPicPr>
          <p:cNvPr id="29" name="Image 28">
            <a:extLst>
              <a:ext uri="{FF2B5EF4-FFF2-40B4-BE49-F238E27FC236}">
                <a16:creationId xmlns:a16="http://schemas.microsoft.com/office/drawing/2014/main" id="{6B18B618-4126-4691-9C14-2505919BA160}"/>
              </a:ext>
            </a:extLst>
          </p:cNvPr>
          <p:cNvPicPr>
            <a:picLocks noChangeAspect="1"/>
          </p:cNvPicPr>
          <p:nvPr/>
        </p:nvPicPr>
        <p:blipFill rotWithShape="1">
          <a:blip r:embed="rId4"/>
          <a:srcRect r="13714"/>
          <a:stretch/>
        </p:blipFill>
        <p:spPr>
          <a:xfrm>
            <a:off x="4344324" y="3071720"/>
            <a:ext cx="9278634" cy="3292985"/>
          </a:xfrm>
          <a:prstGeom prst="rect">
            <a:avLst/>
          </a:prstGeom>
        </p:spPr>
      </p:pic>
      <p:pic>
        <p:nvPicPr>
          <p:cNvPr id="28" name="Image 27">
            <a:extLst>
              <a:ext uri="{FF2B5EF4-FFF2-40B4-BE49-F238E27FC236}">
                <a16:creationId xmlns:a16="http://schemas.microsoft.com/office/drawing/2014/main" id="{D3150E52-D7B0-401D-AA24-153C5D988E78}"/>
              </a:ext>
            </a:extLst>
          </p:cNvPr>
          <p:cNvPicPr>
            <a:picLocks noChangeAspect="1"/>
          </p:cNvPicPr>
          <p:nvPr/>
        </p:nvPicPr>
        <p:blipFill rotWithShape="1">
          <a:blip r:embed="rId4"/>
          <a:srcRect r="13714"/>
          <a:stretch/>
        </p:blipFill>
        <p:spPr>
          <a:xfrm>
            <a:off x="-900927" y="2633417"/>
            <a:ext cx="9278634" cy="3292985"/>
          </a:xfrm>
          <a:prstGeom prst="rect">
            <a:avLst/>
          </a:prstGeom>
        </p:spPr>
      </p:pic>
      <p:grpSp>
        <p:nvGrpSpPr>
          <p:cNvPr id="9" name="Groupe 8">
            <a:extLst>
              <a:ext uri="{FF2B5EF4-FFF2-40B4-BE49-F238E27FC236}">
                <a16:creationId xmlns:a16="http://schemas.microsoft.com/office/drawing/2014/main" id="{25B0A011-0D68-4AC2-9BD8-7EFCB521B9B2}"/>
              </a:ext>
            </a:extLst>
          </p:cNvPr>
          <p:cNvGrpSpPr/>
          <p:nvPr/>
        </p:nvGrpSpPr>
        <p:grpSpPr>
          <a:xfrm>
            <a:off x="1400734" y="498538"/>
            <a:ext cx="2021116" cy="1833482"/>
            <a:chOff x="54993" y="1693637"/>
            <a:chExt cx="2021116" cy="1573292"/>
          </a:xfrm>
        </p:grpSpPr>
        <p:pic>
          <p:nvPicPr>
            <p:cNvPr id="75" name="Image 74">
              <a:extLst>
                <a:ext uri="{FF2B5EF4-FFF2-40B4-BE49-F238E27FC236}">
                  <a16:creationId xmlns:a16="http://schemas.microsoft.com/office/drawing/2014/main" id="{B9FC07B9-8F19-4E75-A651-807506B47EEE}"/>
                </a:ext>
              </a:extLst>
            </p:cNvPr>
            <p:cNvPicPr>
              <a:picLocks noChangeAspect="1"/>
            </p:cNvPicPr>
            <p:nvPr/>
          </p:nvPicPr>
          <p:blipFill>
            <a:blip r:embed="rId5"/>
            <a:stretch>
              <a:fillRect/>
            </a:stretch>
          </p:blipFill>
          <p:spPr>
            <a:xfrm flipH="1">
              <a:off x="54993" y="1693637"/>
              <a:ext cx="2021116" cy="1573292"/>
            </a:xfrm>
            <a:prstGeom prst="rect">
              <a:avLst/>
            </a:prstGeom>
          </p:spPr>
        </p:pic>
        <p:sp>
          <p:nvSpPr>
            <p:cNvPr id="76" name="Rectangle 75">
              <a:extLst>
                <a:ext uri="{FF2B5EF4-FFF2-40B4-BE49-F238E27FC236}">
                  <a16:creationId xmlns:a16="http://schemas.microsoft.com/office/drawing/2014/main" id="{EB3021A5-0897-4B09-9891-42C12BD70A37}"/>
                </a:ext>
              </a:extLst>
            </p:cNvPr>
            <p:cNvSpPr/>
            <p:nvPr/>
          </p:nvSpPr>
          <p:spPr>
            <a:xfrm>
              <a:off x="229446" y="1879775"/>
              <a:ext cx="1744004" cy="782750"/>
            </a:xfrm>
            <a:prstGeom prst="rect">
              <a:avLst/>
            </a:prstGeom>
            <a:solidFill>
              <a:srgbClr val="95ADF5"/>
            </a:solidFill>
            <a:ln>
              <a:solidFill>
                <a:srgbClr val="95AD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noProof="1"/>
            </a:p>
          </p:txBody>
        </p:sp>
      </p:grpSp>
      <p:sp>
        <p:nvSpPr>
          <p:cNvPr id="5" name="Espace réservé du numéro de diapositive 4">
            <a:extLst>
              <a:ext uri="{FF2B5EF4-FFF2-40B4-BE49-F238E27FC236}">
                <a16:creationId xmlns:a16="http://schemas.microsoft.com/office/drawing/2014/main" id="{3F08FD77-1FB2-46CE-9971-DB90D2B608C8}"/>
              </a:ext>
            </a:extLst>
          </p:cNvPr>
          <p:cNvSpPr>
            <a:spLocks noGrp="1"/>
          </p:cNvSpPr>
          <p:nvPr>
            <p:ph type="sldNum" sz="quarter" idx="4"/>
          </p:nvPr>
        </p:nvSpPr>
        <p:spPr>
          <a:xfrm>
            <a:off x="132182" y="6364705"/>
            <a:ext cx="404075" cy="249745"/>
          </a:xfrm>
        </p:spPr>
        <p:txBody>
          <a:bodyPr/>
          <a:lstStyle/>
          <a:p>
            <a:pPr rtl="0"/>
            <a:fld id="{48F63A3B-78C7-47BE-AE5E-E10140E04643}" type="slidenum">
              <a:rPr lang="fr-FR" noProof="1" smtClean="0"/>
              <a:pPr rtl="0"/>
              <a:t>2</a:t>
            </a:fld>
            <a:endParaRPr lang="fr-FR" noProof="1"/>
          </a:p>
        </p:txBody>
      </p:sp>
      <p:pic>
        <p:nvPicPr>
          <p:cNvPr id="55" name="Image 54">
            <a:extLst>
              <a:ext uri="{FF2B5EF4-FFF2-40B4-BE49-F238E27FC236}">
                <a16:creationId xmlns:a16="http://schemas.microsoft.com/office/drawing/2014/main" id="{AF791F3A-1906-49B4-AB28-73428A27E746}"/>
              </a:ext>
            </a:extLst>
          </p:cNvPr>
          <p:cNvPicPr>
            <a:picLocks noChangeAspect="1"/>
          </p:cNvPicPr>
          <p:nvPr/>
        </p:nvPicPr>
        <p:blipFill>
          <a:blip r:embed="rId6"/>
          <a:stretch>
            <a:fillRect/>
          </a:stretch>
        </p:blipFill>
        <p:spPr>
          <a:xfrm flipV="1">
            <a:off x="-178142" y="6273188"/>
            <a:ext cx="10238617" cy="120987"/>
          </a:xfrm>
          <a:prstGeom prst="rect">
            <a:avLst/>
          </a:prstGeom>
        </p:spPr>
      </p:pic>
      <p:pic>
        <p:nvPicPr>
          <p:cNvPr id="59" name="Image 58">
            <a:extLst>
              <a:ext uri="{FF2B5EF4-FFF2-40B4-BE49-F238E27FC236}">
                <a16:creationId xmlns:a16="http://schemas.microsoft.com/office/drawing/2014/main" id="{C74E93DF-868F-4629-BF22-94AC749D7D1D}"/>
              </a:ext>
            </a:extLst>
          </p:cNvPr>
          <p:cNvPicPr>
            <a:picLocks noChangeAspect="1"/>
          </p:cNvPicPr>
          <p:nvPr/>
        </p:nvPicPr>
        <p:blipFill>
          <a:blip r:embed="rId7"/>
          <a:stretch>
            <a:fillRect/>
          </a:stretch>
        </p:blipFill>
        <p:spPr>
          <a:xfrm>
            <a:off x="7714461" y="3707888"/>
            <a:ext cx="1549365" cy="2596348"/>
          </a:xfrm>
          <a:prstGeom prst="rect">
            <a:avLst/>
          </a:prstGeom>
        </p:spPr>
      </p:pic>
      <p:pic>
        <p:nvPicPr>
          <p:cNvPr id="60" name="Image 59">
            <a:extLst>
              <a:ext uri="{FF2B5EF4-FFF2-40B4-BE49-F238E27FC236}">
                <a16:creationId xmlns:a16="http://schemas.microsoft.com/office/drawing/2014/main" id="{441CC675-93BD-4F24-8CF0-A39CFC6F8C0B}"/>
              </a:ext>
            </a:extLst>
          </p:cNvPr>
          <p:cNvPicPr>
            <a:picLocks noChangeAspect="1"/>
          </p:cNvPicPr>
          <p:nvPr/>
        </p:nvPicPr>
        <p:blipFill>
          <a:blip r:embed="rId8"/>
          <a:stretch>
            <a:fillRect/>
          </a:stretch>
        </p:blipFill>
        <p:spPr>
          <a:xfrm>
            <a:off x="6252656" y="2989553"/>
            <a:ext cx="1007931" cy="3329078"/>
          </a:xfrm>
          <a:prstGeom prst="rect">
            <a:avLst/>
          </a:prstGeom>
        </p:spPr>
      </p:pic>
      <p:pic>
        <p:nvPicPr>
          <p:cNvPr id="61" name="Image 60">
            <a:extLst>
              <a:ext uri="{FF2B5EF4-FFF2-40B4-BE49-F238E27FC236}">
                <a16:creationId xmlns:a16="http://schemas.microsoft.com/office/drawing/2014/main" id="{FFF531DA-E3D2-4A17-AB48-3894DC6310A8}"/>
              </a:ext>
            </a:extLst>
          </p:cNvPr>
          <p:cNvPicPr>
            <a:picLocks noChangeAspect="1"/>
          </p:cNvPicPr>
          <p:nvPr/>
        </p:nvPicPr>
        <p:blipFill>
          <a:blip r:embed="rId9"/>
          <a:stretch>
            <a:fillRect/>
          </a:stretch>
        </p:blipFill>
        <p:spPr>
          <a:xfrm>
            <a:off x="9045507" y="5492317"/>
            <a:ext cx="666081" cy="782187"/>
          </a:xfrm>
          <a:prstGeom prst="rect">
            <a:avLst/>
          </a:prstGeom>
        </p:spPr>
      </p:pic>
      <p:grpSp>
        <p:nvGrpSpPr>
          <p:cNvPr id="4" name="Groupe 3">
            <a:extLst>
              <a:ext uri="{FF2B5EF4-FFF2-40B4-BE49-F238E27FC236}">
                <a16:creationId xmlns:a16="http://schemas.microsoft.com/office/drawing/2014/main" id="{E36A7535-F4C8-45A2-AF6E-5FE8AF5B5448}"/>
              </a:ext>
            </a:extLst>
          </p:cNvPr>
          <p:cNvGrpSpPr/>
          <p:nvPr/>
        </p:nvGrpSpPr>
        <p:grpSpPr>
          <a:xfrm>
            <a:off x="3248671" y="2019221"/>
            <a:ext cx="2662117" cy="1624040"/>
            <a:chOff x="450501" y="338193"/>
            <a:chExt cx="2272942" cy="1573292"/>
          </a:xfrm>
        </p:grpSpPr>
        <p:pic>
          <p:nvPicPr>
            <p:cNvPr id="79" name="Image 78">
              <a:extLst>
                <a:ext uri="{FF2B5EF4-FFF2-40B4-BE49-F238E27FC236}">
                  <a16:creationId xmlns:a16="http://schemas.microsoft.com/office/drawing/2014/main" id="{BACE76C3-616B-443D-9C64-9D95A315EFAA}"/>
                </a:ext>
              </a:extLst>
            </p:cNvPr>
            <p:cNvPicPr>
              <a:picLocks noChangeAspect="1"/>
            </p:cNvPicPr>
            <p:nvPr/>
          </p:nvPicPr>
          <p:blipFill>
            <a:blip r:embed="rId5"/>
            <a:stretch>
              <a:fillRect/>
            </a:stretch>
          </p:blipFill>
          <p:spPr>
            <a:xfrm>
              <a:off x="450501" y="338193"/>
              <a:ext cx="2272942" cy="1573292"/>
            </a:xfrm>
            <a:prstGeom prst="rect">
              <a:avLst/>
            </a:prstGeom>
          </p:spPr>
        </p:pic>
        <p:sp>
          <p:nvSpPr>
            <p:cNvPr id="80" name="Rectangle 79">
              <a:extLst>
                <a:ext uri="{FF2B5EF4-FFF2-40B4-BE49-F238E27FC236}">
                  <a16:creationId xmlns:a16="http://schemas.microsoft.com/office/drawing/2014/main" id="{D5A74433-BD60-4A3D-AE01-C2D0043C0284}"/>
                </a:ext>
              </a:extLst>
            </p:cNvPr>
            <p:cNvSpPr/>
            <p:nvPr/>
          </p:nvSpPr>
          <p:spPr>
            <a:xfrm>
              <a:off x="527111" y="577347"/>
              <a:ext cx="2020186" cy="782750"/>
            </a:xfrm>
            <a:prstGeom prst="rect">
              <a:avLst/>
            </a:prstGeom>
            <a:solidFill>
              <a:srgbClr val="95ADF5"/>
            </a:solidFill>
            <a:ln>
              <a:solidFill>
                <a:srgbClr val="95AD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noProof="1"/>
            </a:p>
          </p:txBody>
        </p:sp>
      </p:grpSp>
      <p:pic>
        <p:nvPicPr>
          <p:cNvPr id="7" name="Image 6">
            <a:extLst>
              <a:ext uri="{FF2B5EF4-FFF2-40B4-BE49-F238E27FC236}">
                <a16:creationId xmlns:a16="http://schemas.microsoft.com/office/drawing/2014/main" id="{27CAE259-68E1-4915-9CC8-51D320A671C4}"/>
              </a:ext>
            </a:extLst>
          </p:cNvPr>
          <p:cNvPicPr>
            <a:picLocks noChangeAspect="1"/>
          </p:cNvPicPr>
          <p:nvPr/>
        </p:nvPicPr>
        <p:blipFill>
          <a:blip r:embed="rId10"/>
          <a:stretch>
            <a:fillRect/>
          </a:stretch>
        </p:blipFill>
        <p:spPr>
          <a:xfrm>
            <a:off x="7834063" y="917828"/>
            <a:ext cx="1069924" cy="1069924"/>
          </a:xfrm>
          <a:prstGeom prst="rect">
            <a:avLst/>
          </a:prstGeom>
        </p:spPr>
      </p:pic>
      <p:pic>
        <p:nvPicPr>
          <p:cNvPr id="12" name="Image 11">
            <a:extLst>
              <a:ext uri="{FF2B5EF4-FFF2-40B4-BE49-F238E27FC236}">
                <a16:creationId xmlns:a16="http://schemas.microsoft.com/office/drawing/2014/main" id="{F14B22A0-502E-4539-B13B-BF88B47763D7}"/>
              </a:ext>
            </a:extLst>
          </p:cNvPr>
          <p:cNvPicPr>
            <a:picLocks noChangeAspect="1"/>
          </p:cNvPicPr>
          <p:nvPr/>
        </p:nvPicPr>
        <p:blipFill>
          <a:blip r:embed="rId11"/>
          <a:stretch>
            <a:fillRect/>
          </a:stretch>
        </p:blipFill>
        <p:spPr>
          <a:xfrm>
            <a:off x="3361457" y="631755"/>
            <a:ext cx="901587" cy="888889"/>
          </a:xfrm>
          <a:prstGeom prst="rect">
            <a:avLst/>
          </a:prstGeom>
        </p:spPr>
      </p:pic>
      <p:pic>
        <p:nvPicPr>
          <p:cNvPr id="11" name="Image 10">
            <a:extLst>
              <a:ext uri="{FF2B5EF4-FFF2-40B4-BE49-F238E27FC236}">
                <a16:creationId xmlns:a16="http://schemas.microsoft.com/office/drawing/2014/main" id="{20873D41-1E58-44DC-A7CC-745B050AAE7F}"/>
              </a:ext>
            </a:extLst>
          </p:cNvPr>
          <p:cNvPicPr>
            <a:picLocks noChangeAspect="1"/>
          </p:cNvPicPr>
          <p:nvPr/>
        </p:nvPicPr>
        <p:blipFill>
          <a:blip r:embed="rId12"/>
          <a:srcRect/>
          <a:stretch/>
        </p:blipFill>
        <p:spPr>
          <a:xfrm>
            <a:off x="2024327" y="2663409"/>
            <a:ext cx="2527837" cy="3791755"/>
          </a:xfrm>
          <a:prstGeom prst="rect">
            <a:avLst/>
          </a:prstGeom>
        </p:spPr>
      </p:pic>
      <p:grpSp>
        <p:nvGrpSpPr>
          <p:cNvPr id="3" name="Groupe 2">
            <a:extLst>
              <a:ext uri="{FF2B5EF4-FFF2-40B4-BE49-F238E27FC236}">
                <a16:creationId xmlns:a16="http://schemas.microsoft.com/office/drawing/2014/main" id="{A9785F0A-68F4-4E03-B32C-6DE04CA1C685}"/>
              </a:ext>
            </a:extLst>
          </p:cNvPr>
          <p:cNvGrpSpPr/>
          <p:nvPr/>
        </p:nvGrpSpPr>
        <p:grpSpPr>
          <a:xfrm>
            <a:off x="5407813" y="1093302"/>
            <a:ext cx="2582992" cy="1537427"/>
            <a:chOff x="3136607" y="619038"/>
            <a:chExt cx="2582992" cy="1701947"/>
          </a:xfrm>
        </p:grpSpPr>
        <p:pic>
          <p:nvPicPr>
            <p:cNvPr id="69" name="Image 68">
              <a:extLst>
                <a:ext uri="{FF2B5EF4-FFF2-40B4-BE49-F238E27FC236}">
                  <a16:creationId xmlns:a16="http://schemas.microsoft.com/office/drawing/2014/main" id="{CE2E8DF8-7241-42C7-A43B-10E07CF9260F}"/>
                </a:ext>
              </a:extLst>
            </p:cNvPr>
            <p:cNvPicPr>
              <a:picLocks noChangeAspect="1"/>
            </p:cNvPicPr>
            <p:nvPr/>
          </p:nvPicPr>
          <p:blipFill>
            <a:blip r:embed="rId13"/>
            <a:stretch>
              <a:fillRect/>
            </a:stretch>
          </p:blipFill>
          <p:spPr>
            <a:xfrm>
              <a:off x="3136607" y="619038"/>
              <a:ext cx="2582992" cy="1701947"/>
            </a:xfrm>
            <a:prstGeom prst="rect">
              <a:avLst/>
            </a:prstGeom>
          </p:spPr>
        </p:pic>
        <p:sp>
          <p:nvSpPr>
            <p:cNvPr id="70" name="Rectangle 69">
              <a:extLst>
                <a:ext uri="{FF2B5EF4-FFF2-40B4-BE49-F238E27FC236}">
                  <a16:creationId xmlns:a16="http://schemas.microsoft.com/office/drawing/2014/main" id="{2ED465C7-9508-4DCC-9BE9-210530B9A6F4}"/>
                </a:ext>
              </a:extLst>
            </p:cNvPr>
            <p:cNvSpPr/>
            <p:nvPr/>
          </p:nvSpPr>
          <p:spPr>
            <a:xfrm>
              <a:off x="3306288" y="808682"/>
              <a:ext cx="2352766" cy="892606"/>
            </a:xfrm>
            <a:prstGeom prst="rect">
              <a:avLst/>
            </a:prstGeom>
            <a:solidFill>
              <a:srgbClr val="E62552"/>
            </a:solidFill>
            <a:ln>
              <a:solidFill>
                <a:srgbClr val="E625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noProof="1"/>
            </a:p>
          </p:txBody>
        </p:sp>
      </p:grpSp>
      <p:pic>
        <p:nvPicPr>
          <p:cNvPr id="14" name="Image 13">
            <a:extLst>
              <a:ext uri="{FF2B5EF4-FFF2-40B4-BE49-F238E27FC236}">
                <a16:creationId xmlns:a16="http://schemas.microsoft.com/office/drawing/2014/main" id="{FEDF7810-2776-4B32-BFC9-4F73D513EDC6}"/>
              </a:ext>
            </a:extLst>
          </p:cNvPr>
          <p:cNvPicPr>
            <a:picLocks noChangeAspect="1"/>
          </p:cNvPicPr>
          <p:nvPr/>
        </p:nvPicPr>
        <p:blipFill>
          <a:blip r:embed="rId14"/>
          <a:stretch>
            <a:fillRect/>
          </a:stretch>
        </p:blipFill>
        <p:spPr>
          <a:xfrm>
            <a:off x="1415857" y="1883454"/>
            <a:ext cx="876325" cy="876325"/>
          </a:xfrm>
          <a:prstGeom prst="rect">
            <a:avLst/>
          </a:prstGeom>
        </p:spPr>
      </p:pic>
      <p:pic>
        <p:nvPicPr>
          <p:cNvPr id="18" name="Image 17">
            <a:extLst>
              <a:ext uri="{FF2B5EF4-FFF2-40B4-BE49-F238E27FC236}">
                <a16:creationId xmlns:a16="http://schemas.microsoft.com/office/drawing/2014/main" id="{F97F40BC-2588-484F-A18A-5B0217D64ABD}"/>
              </a:ext>
            </a:extLst>
          </p:cNvPr>
          <p:cNvPicPr>
            <a:picLocks noChangeAspect="1"/>
          </p:cNvPicPr>
          <p:nvPr/>
        </p:nvPicPr>
        <p:blipFill>
          <a:blip r:embed="rId15"/>
          <a:stretch>
            <a:fillRect/>
          </a:stretch>
        </p:blipFill>
        <p:spPr>
          <a:xfrm>
            <a:off x="321591" y="5612745"/>
            <a:ext cx="1079849" cy="660443"/>
          </a:xfrm>
          <a:prstGeom prst="rect">
            <a:avLst/>
          </a:prstGeom>
        </p:spPr>
      </p:pic>
      <p:pic>
        <p:nvPicPr>
          <p:cNvPr id="16" name="Image 15">
            <a:extLst>
              <a:ext uri="{FF2B5EF4-FFF2-40B4-BE49-F238E27FC236}">
                <a16:creationId xmlns:a16="http://schemas.microsoft.com/office/drawing/2014/main" id="{66596AF6-0584-43EE-8545-E043E471C1C4}"/>
              </a:ext>
            </a:extLst>
          </p:cNvPr>
          <p:cNvPicPr>
            <a:picLocks noChangeAspect="1"/>
          </p:cNvPicPr>
          <p:nvPr/>
        </p:nvPicPr>
        <p:blipFill>
          <a:blip r:embed="rId16"/>
          <a:stretch>
            <a:fillRect/>
          </a:stretch>
        </p:blipFill>
        <p:spPr>
          <a:xfrm>
            <a:off x="-594883" y="3907882"/>
            <a:ext cx="1509875" cy="2383234"/>
          </a:xfrm>
          <a:prstGeom prst="rect">
            <a:avLst/>
          </a:prstGeom>
        </p:spPr>
      </p:pic>
      <p:sp>
        <p:nvSpPr>
          <p:cNvPr id="26" name="ZoneTexte 25">
            <a:extLst>
              <a:ext uri="{FF2B5EF4-FFF2-40B4-BE49-F238E27FC236}">
                <a16:creationId xmlns:a16="http://schemas.microsoft.com/office/drawing/2014/main" id="{C84407B7-7259-4C27-954E-EA79C53312D0}"/>
              </a:ext>
            </a:extLst>
          </p:cNvPr>
          <p:cNvSpPr txBox="1"/>
          <p:nvPr/>
        </p:nvSpPr>
        <p:spPr>
          <a:xfrm>
            <a:off x="1575187" y="531980"/>
            <a:ext cx="1643649" cy="1200329"/>
          </a:xfrm>
          <a:prstGeom prst="rect">
            <a:avLst/>
          </a:prstGeom>
          <a:noFill/>
        </p:spPr>
        <p:txBody>
          <a:bodyPr wrap="square" rtlCol="0">
            <a:spAutoFit/>
          </a:bodyPr>
          <a:lstStyle/>
          <a:p>
            <a:pPr algn="ctr"/>
            <a:r>
              <a:rPr lang="fr-FR" sz="1200" noProof="1">
                <a:solidFill>
                  <a:schemeClr val="bg1"/>
                </a:solidFill>
                <a:latin typeface="Montserrat" pitchFamily="2" charset="0"/>
              </a:rPr>
              <a:t>J’ai comme l’impression que vous êtes victime d’un effet de  contre-productivité</a:t>
            </a:r>
          </a:p>
        </p:txBody>
      </p:sp>
      <p:sp>
        <p:nvSpPr>
          <p:cNvPr id="30" name="ZoneTexte 29">
            <a:extLst>
              <a:ext uri="{FF2B5EF4-FFF2-40B4-BE49-F238E27FC236}">
                <a16:creationId xmlns:a16="http://schemas.microsoft.com/office/drawing/2014/main" id="{D493F42C-3315-4482-83E8-19A0300FAD25}"/>
              </a:ext>
            </a:extLst>
          </p:cNvPr>
          <p:cNvSpPr txBox="1"/>
          <p:nvPr/>
        </p:nvSpPr>
        <p:spPr>
          <a:xfrm>
            <a:off x="3372981" y="2236017"/>
            <a:ext cx="2421228" cy="830997"/>
          </a:xfrm>
          <a:prstGeom prst="rect">
            <a:avLst/>
          </a:prstGeom>
          <a:noFill/>
        </p:spPr>
        <p:txBody>
          <a:bodyPr wrap="square">
            <a:spAutoFit/>
          </a:bodyPr>
          <a:lstStyle/>
          <a:p>
            <a:pPr algn="ctr"/>
            <a:r>
              <a:rPr lang="fr-FR" sz="1200" noProof="1">
                <a:solidFill>
                  <a:schemeClr val="bg1"/>
                </a:solidFill>
                <a:latin typeface="Montserrat" pitchFamily="2" charset="0"/>
              </a:rPr>
              <a:t>C’est lorsqu’à force de déployer un système, il passe un seuil et produit l’inverse de ce pourquoi il a été créé</a:t>
            </a:r>
            <a:endParaRPr lang="fr-FR" sz="1200" noProof="1"/>
          </a:p>
        </p:txBody>
      </p:sp>
      <p:sp>
        <p:nvSpPr>
          <p:cNvPr id="31" name="ZoneTexte 30">
            <a:extLst>
              <a:ext uri="{FF2B5EF4-FFF2-40B4-BE49-F238E27FC236}">
                <a16:creationId xmlns:a16="http://schemas.microsoft.com/office/drawing/2014/main" id="{EB667874-686A-4673-9468-31A4135BAD9D}"/>
              </a:ext>
            </a:extLst>
          </p:cNvPr>
          <p:cNvSpPr txBox="1"/>
          <p:nvPr/>
        </p:nvSpPr>
        <p:spPr>
          <a:xfrm>
            <a:off x="5456682" y="1374455"/>
            <a:ext cx="2413311" cy="584775"/>
          </a:xfrm>
          <a:prstGeom prst="rect">
            <a:avLst/>
          </a:prstGeom>
          <a:noFill/>
        </p:spPr>
        <p:txBody>
          <a:bodyPr wrap="square">
            <a:spAutoFit/>
          </a:bodyPr>
          <a:lstStyle/>
          <a:p>
            <a:pPr algn="ctr"/>
            <a:r>
              <a:rPr lang="fr-FR" sz="1600" noProof="1">
                <a:solidFill>
                  <a:schemeClr val="bg1"/>
                </a:solidFill>
                <a:latin typeface="Montserrat" pitchFamily="2" charset="0"/>
              </a:rPr>
              <a:t>Contre-productivité, c’est quoi ?</a:t>
            </a:r>
            <a:endParaRPr lang="fr-FR" sz="1600" noProof="1">
              <a:latin typeface="Montserrat" pitchFamily="2" charset="0"/>
            </a:endParaRPr>
          </a:p>
        </p:txBody>
      </p:sp>
    </p:spTree>
    <p:extLst>
      <p:ext uri="{BB962C8B-B14F-4D97-AF65-F5344CB8AC3E}">
        <p14:creationId xmlns:p14="http://schemas.microsoft.com/office/powerpoint/2010/main" val="7917242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85C42-9EB5-4A82-3EC2-505D1A0AEF9E}"/>
            </a:ext>
          </a:extLst>
        </p:cNvPr>
        <p:cNvGrpSpPr/>
        <p:nvPr/>
      </p:nvGrpSpPr>
      <p:grpSpPr>
        <a:xfrm>
          <a:off x="0" y="0"/>
          <a:ext cx="0" cy="0"/>
          <a:chOff x="0" y="0"/>
          <a:chExt cx="0" cy="0"/>
        </a:xfrm>
      </p:grpSpPr>
      <p:sp>
        <p:nvSpPr>
          <p:cNvPr id="2" name="Titre 2">
            <a:extLst>
              <a:ext uri="{FF2B5EF4-FFF2-40B4-BE49-F238E27FC236}">
                <a16:creationId xmlns:a16="http://schemas.microsoft.com/office/drawing/2014/main" id="{2786BFF6-22AA-2EE8-FE0B-D283A9FA7EFB}"/>
              </a:ext>
            </a:extLst>
          </p:cNvPr>
          <p:cNvSpPr txBox="1">
            <a:spLocks/>
          </p:cNvSpPr>
          <p:nvPr/>
        </p:nvSpPr>
        <p:spPr>
          <a:xfrm>
            <a:off x="508000" y="539692"/>
            <a:ext cx="9067800" cy="676635"/>
          </a:xfrm>
          <a:prstGeom prst="rect">
            <a:avLst/>
          </a:prstGeom>
        </p:spPr>
        <p:txBody>
          <a:bodyPr/>
          <a:lstStyle>
            <a:lvl1pPr algn="ctr" defTabSz="742965" rtl="0" eaLnBrk="1" latinLnBrk="0" hangingPunct="1">
              <a:lnSpc>
                <a:spcPts val="3961"/>
              </a:lnSpc>
              <a:spcBef>
                <a:spcPct val="0"/>
              </a:spcBef>
              <a:buNone/>
              <a:defRPr lang="fr-FR" sz="3088" b="1" kern="1200" cap="all" baseline="0">
                <a:solidFill>
                  <a:srgbClr val="00A4BB"/>
                </a:solidFill>
                <a:latin typeface="+mj-lt"/>
                <a:ea typeface="+mj-ea"/>
                <a:cs typeface="+mj-cs"/>
              </a:defRPr>
            </a:lvl1pPr>
          </a:lstStyle>
          <a:p>
            <a:r>
              <a:rPr lang="fr-FR" sz="2400" dirty="0"/>
              <a:t>OBJECTIF « DÉVELOPPER L’INTELLIGENCE COLLECTIVE»</a:t>
            </a:r>
          </a:p>
        </p:txBody>
      </p:sp>
      <p:sp>
        <p:nvSpPr>
          <p:cNvPr id="79" name="Espace réservé du numéro de diapositive 3">
            <a:extLst>
              <a:ext uri="{FF2B5EF4-FFF2-40B4-BE49-F238E27FC236}">
                <a16:creationId xmlns:a16="http://schemas.microsoft.com/office/drawing/2014/main" id="{ACB74C08-E205-788E-F4F4-7053694D591E}"/>
              </a:ext>
            </a:extLst>
          </p:cNvPr>
          <p:cNvSpPr>
            <a:spLocks noGrp="1"/>
          </p:cNvSpPr>
          <p:nvPr>
            <p:ph type="sldNum" sz="quarter" idx="4"/>
          </p:nvPr>
        </p:nvSpPr>
        <p:spPr>
          <a:xfrm>
            <a:off x="132183" y="6369947"/>
            <a:ext cx="395594" cy="244503"/>
          </a:xfrm>
        </p:spPr>
        <p:txBody>
          <a:bodyPr/>
          <a:lstStyle/>
          <a:p>
            <a:pPr rtl="0"/>
            <a:fld id="{48F63A3B-78C7-47BE-AE5E-E10140E04643}" type="slidenum">
              <a:rPr lang="fr-FR" smtClean="0"/>
              <a:pPr rtl="0"/>
              <a:t>29</a:t>
            </a:fld>
            <a:endParaRPr lang="fr-FR" dirty="0"/>
          </a:p>
        </p:txBody>
      </p:sp>
      <p:pic>
        <p:nvPicPr>
          <p:cNvPr id="3" name="Graphique 2">
            <a:extLst>
              <a:ext uri="{FF2B5EF4-FFF2-40B4-BE49-F238E27FC236}">
                <a16:creationId xmlns:a16="http://schemas.microsoft.com/office/drawing/2014/main" id="{2D47C954-B75C-9E20-3DDD-12C7E594D2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7777" y="1474695"/>
            <a:ext cx="6642100" cy="3505200"/>
          </a:xfrm>
          <a:prstGeom prst="rect">
            <a:avLst/>
          </a:prstGeom>
        </p:spPr>
      </p:pic>
      <p:sp>
        <p:nvSpPr>
          <p:cNvPr id="4" name="Flèche à angle droit 3">
            <a:extLst>
              <a:ext uri="{FF2B5EF4-FFF2-40B4-BE49-F238E27FC236}">
                <a16:creationId xmlns:a16="http://schemas.microsoft.com/office/drawing/2014/main" id="{0B4CF733-7AAB-5CC0-E932-41CA686E814A}"/>
              </a:ext>
            </a:extLst>
          </p:cNvPr>
          <p:cNvSpPr/>
          <p:nvPr/>
        </p:nvSpPr>
        <p:spPr>
          <a:xfrm rot="5400000">
            <a:off x="4259557" y="5119535"/>
            <a:ext cx="668215" cy="527539"/>
          </a:xfrm>
          <a:prstGeom prst="bentUpArrow">
            <a:avLst>
              <a:gd name="adj1" fmla="val 5899"/>
              <a:gd name="adj2" fmla="val 9831"/>
              <a:gd name="adj3" fmla="val 2949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25CB8"/>
              </a:solidFill>
            </a:endParaRPr>
          </a:p>
        </p:txBody>
      </p:sp>
      <p:sp>
        <p:nvSpPr>
          <p:cNvPr id="6" name="Espace réservé du texte 4">
            <a:extLst>
              <a:ext uri="{FF2B5EF4-FFF2-40B4-BE49-F238E27FC236}">
                <a16:creationId xmlns:a16="http://schemas.microsoft.com/office/drawing/2014/main" id="{4C71FF3A-0D1D-0577-3336-5F7A7E86C574}"/>
              </a:ext>
            </a:extLst>
          </p:cNvPr>
          <p:cNvSpPr txBox="1">
            <a:spLocks/>
          </p:cNvSpPr>
          <p:nvPr/>
        </p:nvSpPr>
        <p:spPr>
          <a:xfrm>
            <a:off x="6998110" y="1481989"/>
            <a:ext cx="2775705" cy="5010209"/>
          </a:xfrm>
          <a:prstGeom prst="rect">
            <a:avLst/>
          </a:prstGeom>
        </p:spPr>
        <p:txBody>
          <a:bodyPr/>
          <a:lstStyle>
            <a:lvl1pPr marL="282327" indent="-282327" algn="l" defTabSz="742965" rtl="0" eaLnBrk="1" latinLnBrk="0" hangingPunct="1">
              <a:lnSpc>
                <a:spcPct val="100000"/>
              </a:lnSpc>
              <a:spcBef>
                <a:spcPts val="293"/>
              </a:spcBef>
              <a:buFont typeface="Arial" panose="020B0604020202020204" pitchFamily="34" charset="0"/>
              <a:buChar char="•"/>
              <a:defRPr lang="fr-FR" sz="1138" kern="1200">
                <a:solidFill>
                  <a:schemeClr val="tx1">
                    <a:lumMod val="75000"/>
                    <a:lumOff val="25000"/>
                  </a:schemeClr>
                </a:solidFill>
                <a:latin typeface="+mn-lt"/>
                <a:ea typeface="+mn-ea"/>
                <a:cs typeface="+mn-cs"/>
              </a:defRPr>
            </a:lvl1pPr>
            <a:lvl2pPr marL="274896"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2pPr>
            <a:lvl3pPr marL="646380"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3pPr>
            <a:lvl4pPr marL="1017862"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4pPr>
            <a:lvl5pPr marL="1389344"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5pPr>
            <a:lvl6pPr marL="2043153"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6pPr>
            <a:lvl7pPr marL="2414635"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7pPr>
            <a:lvl8pPr marL="2786119"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8pPr>
            <a:lvl9pPr marL="3157601"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9pPr>
          </a:lstStyle>
          <a:p>
            <a:pPr marL="0" indent="0">
              <a:buNone/>
            </a:pPr>
            <a:r>
              <a:rPr lang="fr-FR" sz="1200" dirty="0">
                <a:latin typeface="Montserrat" pitchFamily="2" charset="77"/>
              </a:rPr>
              <a:t>Là encore on peut chercher à identifier la contre-productivité précisément.</a:t>
            </a:r>
            <a:br>
              <a:rPr lang="fr-FR" sz="1200" dirty="0">
                <a:latin typeface="Montserrat" pitchFamily="2" charset="77"/>
              </a:rPr>
            </a:br>
            <a:endParaRPr lang="fr-FR" sz="1200" dirty="0">
              <a:latin typeface="Montserrat" pitchFamily="2" charset="77"/>
            </a:endParaRPr>
          </a:p>
          <a:p>
            <a:pPr marL="0" indent="0">
              <a:buNone/>
            </a:pPr>
            <a:r>
              <a:rPr lang="fr-FR" sz="1200" dirty="0">
                <a:latin typeface="Montserrat" pitchFamily="2" charset="77"/>
              </a:rPr>
              <a:t>L’intelligence collective, c’est le fait de faire fructifier les intelligences individuelles : partager les analyses, points de vue et inventions. Cela nécessite de favoriser l’expression de chacun, d’écouter, de débattre et de produire une œuvre issue des mises en commun.</a:t>
            </a:r>
          </a:p>
          <a:p>
            <a:pPr marL="0" indent="0">
              <a:buNone/>
            </a:pPr>
            <a:endParaRPr lang="fr-FR" sz="1200" dirty="0">
              <a:latin typeface="Montserrat" pitchFamily="2" charset="77"/>
            </a:endParaRPr>
          </a:p>
          <a:p>
            <a:pPr marL="0" indent="0">
              <a:buNone/>
            </a:pPr>
            <a:r>
              <a:rPr lang="fr-FR" sz="1200" dirty="0">
                <a:latin typeface="Montserrat" pitchFamily="2" charset="77"/>
              </a:rPr>
              <a:t>Le contraire s’observera par une production où chacun fait une partie séparément, qui pourra manquer de cohérence et qui accouchera de pas grand chose.</a:t>
            </a:r>
          </a:p>
        </p:txBody>
      </p:sp>
      <p:sp>
        <p:nvSpPr>
          <p:cNvPr id="8" name="ZoneTexte 7">
            <a:extLst>
              <a:ext uri="{FF2B5EF4-FFF2-40B4-BE49-F238E27FC236}">
                <a16:creationId xmlns:a16="http://schemas.microsoft.com/office/drawing/2014/main" id="{0E42BDFB-D775-2076-E452-C3434352C5EF}"/>
              </a:ext>
            </a:extLst>
          </p:cNvPr>
          <p:cNvSpPr txBox="1"/>
          <p:nvPr/>
        </p:nvSpPr>
        <p:spPr>
          <a:xfrm>
            <a:off x="4953000" y="5487311"/>
            <a:ext cx="3385863" cy="830997"/>
          </a:xfrm>
          <a:prstGeom prst="rect">
            <a:avLst/>
          </a:prstGeom>
          <a:noFill/>
        </p:spPr>
        <p:txBody>
          <a:bodyPr wrap="none" rtlCol="0">
            <a:spAutoFit/>
          </a:bodyPr>
          <a:lstStyle/>
          <a:p>
            <a:r>
              <a:rPr lang="fr-FR" sz="1200" dirty="0">
                <a:latin typeface="Montserrat" pitchFamily="2" charset="77"/>
              </a:rPr>
              <a:t>Travailler séparément</a:t>
            </a:r>
          </a:p>
          <a:p>
            <a:r>
              <a:rPr lang="fr-FR" sz="1200" dirty="0">
                <a:latin typeface="Montserrat" pitchFamily="2" charset="77"/>
              </a:rPr>
              <a:t>Renoncer au débat</a:t>
            </a:r>
          </a:p>
          <a:p>
            <a:r>
              <a:rPr lang="fr-FR" sz="1200" dirty="0">
                <a:latin typeface="Montserrat" pitchFamily="2" charset="77"/>
              </a:rPr>
              <a:t>Se satisfaire du manque d’aboutissement</a:t>
            </a:r>
          </a:p>
          <a:p>
            <a:r>
              <a:rPr lang="fr-FR" sz="1200" dirty="0">
                <a:latin typeface="Montserrat" pitchFamily="2" charset="77"/>
              </a:rPr>
              <a:t>Se satisfaire du manque de cohérence</a:t>
            </a:r>
            <a:endParaRPr lang="fr-FR" dirty="0"/>
          </a:p>
        </p:txBody>
      </p:sp>
    </p:spTree>
    <p:extLst>
      <p:ext uri="{BB962C8B-B14F-4D97-AF65-F5344CB8AC3E}">
        <p14:creationId xmlns:p14="http://schemas.microsoft.com/office/powerpoint/2010/main" val="41799599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33A8B-DA63-6B22-896E-4342FC0AE12B}"/>
            </a:ext>
          </a:extLst>
        </p:cNvPr>
        <p:cNvGrpSpPr/>
        <p:nvPr/>
      </p:nvGrpSpPr>
      <p:grpSpPr>
        <a:xfrm>
          <a:off x="0" y="0"/>
          <a:ext cx="0" cy="0"/>
          <a:chOff x="0" y="0"/>
          <a:chExt cx="0" cy="0"/>
        </a:xfrm>
      </p:grpSpPr>
      <p:sp>
        <p:nvSpPr>
          <p:cNvPr id="48" name="TextBox 48">
            <a:extLst>
              <a:ext uri="{FF2B5EF4-FFF2-40B4-BE49-F238E27FC236}">
                <a16:creationId xmlns:a16="http://schemas.microsoft.com/office/drawing/2014/main" id="{C2EFFCCB-97A4-4C3A-3A51-53C0A1B489C3}"/>
              </a:ext>
            </a:extLst>
          </p:cNvPr>
          <p:cNvSpPr txBox="1"/>
          <p:nvPr/>
        </p:nvSpPr>
        <p:spPr>
          <a:xfrm>
            <a:off x="1104809" y="1057992"/>
            <a:ext cx="8029985" cy="203838"/>
          </a:xfrm>
          <a:prstGeom prst="rect">
            <a:avLst/>
          </a:prstGeom>
        </p:spPr>
        <p:txBody>
          <a:bodyPr lIns="0" tIns="0" rIns="0" bIns="0" rtlCol="0" anchor="t">
            <a:spAutoFit/>
          </a:bodyPr>
          <a:lstStyle/>
          <a:p>
            <a:pPr algn="ctr">
              <a:lnSpc>
                <a:spcPts val="1668"/>
              </a:lnSpc>
              <a:spcBef>
                <a:spcPct val="0"/>
              </a:spcBef>
            </a:pPr>
            <a:r>
              <a:rPr lang="fr-FR" sz="1192" b="1" spc="38" noProof="1">
                <a:solidFill>
                  <a:srgbClr val="000000"/>
                </a:solidFill>
                <a:latin typeface="Montserrat Bold"/>
                <a:ea typeface="Montserrat Bold"/>
                <a:cs typeface="Montserrat Bold"/>
                <a:sym typeface="Montserrat Bold"/>
              </a:rPr>
              <a:t>QUEL LIEN Y A-T-IL ENTRE LES OBJECTIFS DES PROJETS DE GROUPE ET LEUR MASSIFICATION ?</a:t>
            </a:r>
          </a:p>
        </p:txBody>
      </p:sp>
      <p:sp>
        <p:nvSpPr>
          <p:cNvPr id="2" name="Titre 2">
            <a:extLst>
              <a:ext uri="{FF2B5EF4-FFF2-40B4-BE49-F238E27FC236}">
                <a16:creationId xmlns:a16="http://schemas.microsoft.com/office/drawing/2014/main" id="{453F7A07-1A9C-CA0D-A004-8DB33EE9C6BF}"/>
              </a:ext>
            </a:extLst>
          </p:cNvPr>
          <p:cNvSpPr txBox="1">
            <a:spLocks/>
          </p:cNvSpPr>
          <p:nvPr/>
        </p:nvSpPr>
        <p:spPr>
          <a:xfrm>
            <a:off x="749959" y="539692"/>
            <a:ext cx="8533688" cy="676635"/>
          </a:xfrm>
          <a:prstGeom prst="rect">
            <a:avLst/>
          </a:prstGeom>
        </p:spPr>
        <p:txBody>
          <a:bodyPr/>
          <a:lstStyle>
            <a:lvl1pPr algn="ctr" defTabSz="742965" rtl="0" eaLnBrk="1" latinLnBrk="0" hangingPunct="1">
              <a:lnSpc>
                <a:spcPts val="3961"/>
              </a:lnSpc>
              <a:spcBef>
                <a:spcPct val="0"/>
              </a:spcBef>
              <a:buNone/>
              <a:defRPr lang="fr-FR" sz="3088" b="1" kern="1200" cap="all" baseline="0">
                <a:solidFill>
                  <a:srgbClr val="00A4BB"/>
                </a:solidFill>
                <a:latin typeface="+mj-lt"/>
                <a:ea typeface="+mj-ea"/>
                <a:cs typeface="+mj-cs"/>
              </a:defRPr>
            </a:lvl1pPr>
          </a:lstStyle>
          <a:p>
            <a:r>
              <a:rPr lang="fr-FR" dirty="0"/>
              <a:t>LES COURBES</a:t>
            </a:r>
          </a:p>
        </p:txBody>
      </p:sp>
      <p:sp>
        <p:nvSpPr>
          <p:cNvPr id="3" name="AutoShape 9">
            <a:extLst>
              <a:ext uri="{FF2B5EF4-FFF2-40B4-BE49-F238E27FC236}">
                <a16:creationId xmlns:a16="http://schemas.microsoft.com/office/drawing/2014/main" id="{5ED6A195-D443-F9A6-31A7-6BE73895B23F}"/>
              </a:ext>
            </a:extLst>
          </p:cNvPr>
          <p:cNvSpPr/>
          <p:nvPr/>
        </p:nvSpPr>
        <p:spPr>
          <a:xfrm flipV="1">
            <a:off x="2107941" y="1661543"/>
            <a:ext cx="0" cy="3516630"/>
          </a:xfrm>
          <a:prstGeom prst="line">
            <a:avLst/>
          </a:prstGeom>
          <a:ln w="38100" cap="flat">
            <a:solidFill>
              <a:srgbClr val="FF6D0F"/>
            </a:solidFill>
            <a:prstDash val="solid"/>
            <a:headEnd type="none" w="sm" len="sm"/>
            <a:tailEnd type="triangle" w="lg" len="med"/>
          </a:ln>
        </p:spPr>
        <p:txBody>
          <a:bodyPr/>
          <a:lstStyle/>
          <a:p>
            <a:endParaRPr lang="fr-FR" sz="975" noProof="1"/>
          </a:p>
        </p:txBody>
      </p:sp>
      <p:grpSp>
        <p:nvGrpSpPr>
          <p:cNvPr id="4" name="Group 10">
            <a:extLst>
              <a:ext uri="{FF2B5EF4-FFF2-40B4-BE49-F238E27FC236}">
                <a16:creationId xmlns:a16="http://schemas.microsoft.com/office/drawing/2014/main" id="{A1307666-3E81-7A76-4F18-F032F222A344}"/>
              </a:ext>
            </a:extLst>
          </p:cNvPr>
          <p:cNvGrpSpPr/>
          <p:nvPr/>
        </p:nvGrpSpPr>
        <p:grpSpPr>
          <a:xfrm>
            <a:off x="2107941" y="5057253"/>
            <a:ext cx="6117920" cy="241840"/>
            <a:chOff x="0" y="0"/>
            <a:chExt cx="15059496" cy="595297"/>
          </a:xfrm>
        </p:grpSpPr>
        <p:sp>
          <p:nvSpPr>
            <p:cNvPr id="5" name="AutoShape 11">
              <a:extLst>
                <a:ext uri="{FF2B5EF4-FFF2-40B4-BE49-F238E27FC236}">
                  <a16:creationId xmlns:a16="http://schemas.microsoft.com/office/drawing/2014/main" id="{7E813AC2-099C-9918-63EF-68B827B4BB0A}"/>
                </a:ext>
              </a:extLst>
            </p:cNvPr>
            <p:cNvSpPr/>
            <p:nvPr/>
          </p:nvSpPr>
          <p:spPr>
            <a:xfrm flipV="1">
              <a:off x="3579155" y="0"/>
              <a:ext cx="0" cy="595297"/>
            </a:xfrm>
            <a:prstGeom prst="line">
              <a:avLst/>
            </a:prstGeom>
            <a:ln w="63500" cap="flat">
              <a:solidFill>
                <a:srgbClr val="272727"/>
              </a:solidFill>
              <a:prstDash val="solid"/>
              <a:headEnd type="none" w="sm" len="sm"/>
              <a:tailEnd type="none" w="sm" len="sm"/>
            </a:ln>
          </p:spPr>
          <p:txBody>
            <a:bodyPr/>
            <a:lstStyle/>
            <a:p>
              <a:endParaRPr lang="fr-FR" sz="975" noProof="1"/>
            </a:p>
          </p:txBody>
        </p:sp>
        <p:sp>
          <p:nvSpPr>
            <p:cNvPr id="6" name="AutoShape 12">
              <a:extLst>
                <a:ext uri="{FF2B5EF4-FFF2-40B4-BE49-F238E27FC236}">
                  <a16:creationId xmlns:a16="http://schemas.microsoft.com/office/drawing/2014/main" id="{632503EB-2697-9911-91C2-25FF8034912A}"/>
                </a:ext>
              </a:extLst>
            </p:cNvPr>
            <p:cNvSpPr/>
            <p:nvPr/>
          </p:nvSpPr>
          <p:spPr>
            <a:xfrm>
              <a:off x="0" y="297648"/>
              <a:ext cx="15059496" cy="0"/>
            </a:xfrm>
            <a:prstGeom prst="line">
              <a:avLst/>
            </a:prstGeom>
            <a:ln w="50800" cap="flat">
              <a:solidFill>
                <a:srgbClr val="272727"/>
              </a:solidFill>
              <a:prstDash val="solid"/>
              <a:headEnd type="none" w="sm" len="sm"/>
              <a:tailEnd type="arrow" w="med" len="sm"/>
            </a:ln>
          </p:spPr>
          <p:txBody>
            <a:bodyPr/>
            <a:lstStyle/>
            <a:p>
              <a:endParaRPr lang="fr-FR" sz="975" noProof="1"/>
            </a:p>
          </p:txBody>
        </p:sp>
        <p:sp>
          <p:nvSpPr>
            <p:cNvPr id="7" name="AutoShape 13">
              <a:extLst>
                <a:ext uri="{FF2B5EF4-FFF2-40B4-BE49-F238E27FC236}">
                  <a16:creationId xmlns:a16="http://schemas.microsoft.com/office/drawing/2014/main" id="{7ACCED79-506B-ED98-881C-3021DCD195A2}"/>
                </a:ext>
              </a:extLst>
            </p:cNvPr>
            <p:cNvSpPr/>
            <p:nvPr/>
          </p:nvSpPr>
          <p:spPr>
            <a:xfrm flipH="1" flipV="1">
              <a:off x="1788455" y="0"/>
              <a:ext cx="0" cy="595297"/>
            </a:xfrm>
            <a:prstGeom prst="line">
              <a:avLst/>
            </a:prstGeom>
            <a:ln w="63500" cap="flat">
              <a:solidFill>
                <a:srgbClr val="272727"/>
              </a:solidFill>
              <a:prstDash val="solid"/>
              <a:headEnd type="none" w="sm" len="sm"/>
              <a:tailEnd type="none" w="sm" len="sm"/>
            </a:ln>
          </p:spPr>
          <p:txBody>
            <a:bodyPr/>
            <a:lstStyle/>
            <a:p>
              <a:endParaRPr lang="fr-FR" sz="975" noProof="1"/>
            </a:p>
          </p:txBody>
        </p:sp>
        <p:sp>
          <p:nvSpPr>
            <p:cNvPr id="8" name="AutoShape 14">
              <a:extLst>
                <a:ext uri="{FF2B5EF4-FFF2-40B4-BE49-F238E27FC236}">
                  <a16:creationId xmlns:a16="http://schemas.microsoft.com/office/drawing/2014/main" id="{46D16DDB-8A54-ED69-3BF9-E1E099E4D794}"/>
                </a:ext>
              </a:extLst>
            </p:cNvPr>
            <p:cNvSpPr/>
            <p:nvPr/>
          </p:nvSpPr>
          <p:spPr>
            <a:xfrm flipV="1">
              <a:off x="5369855" y="0"/>
              <a:ext cx="0" cy="595297"/>
            </a:xfrm>
            <a:prstGeom prst="line">
              <a:avLst/>
            </a:prstGeom>
            <a:ln w="63500" cap="flat">
              <a:solidFill>
                <a:srgbClr val="272727"/>
              </a:solidFill>
              <a:prstDash val="solid"/>
              <a:headEnd type="none" w="sm" len="sm"/>
              <a:tailEnd type="none" w="sm" len="sm"/>
            </a:ln>
          </p:spPr>
          <p:txBody>
            <a:bodyPr/>
            <a:lstStyle/>
            <a:p>
              <a:endParaRPr lang="fr-FR" sz="975" noProof="1"/>
            </a:p>
          </p:txBody>
        </p:sp>
        <p:sp>
          <p:nvSpPr>
            <p:cNvPr id="9" name="AutoShape 15">
              <a:extLst>
                <a:ext uri="{FF2B5EF4-FFF2-40B4-BE49-F238E27FC236}">
                  <a16:creationId xmlns:a16="http://schemas.microsoft.com/office/drawing/2014/main" id="{A24BAB48-69ED-C462-1F5A-7C3C2CEBEAD2}"/>
                </a:ext>
              </a:extLst>
            </p:cNvPr>
            <p:cNvSpPr/>
            <p:nvPr/>
          </p:nvSpPr>
          <p:spPr>
            <a:xfrm flipV="1">
              <a:off x="7160555" y="0"/>
              <a:ext cx="0" cy="595297"/>
            </a:xfrm>
            <a:prstGeom prst="line">
              <a:avLst/>
            </a:prstGeom>
            <a:ln w="63500" cap="flat">
              <a:solidFill>
                <a:srgbClr val="272727"/>
              </a:solidFill>
              <a:prstDash val="solid"/>
              <a:headEnd type="none" w="sm" len="sm"/>
              <a:tailEnd type="none" w="sm" len="sm"/>
            </a:ln>
          </p:spPr>
          <p:txBody>
            <a:bodyPr/>
            <a:lstStyle/>
            <a:p>
              <a:endParaRPr lang="fr-FR" sz="975" noProof="1"/>
            </a:p>
          </p:txBody>
        </p:sp>
        <p:sp>
          <p:nvSpPr>
            <p:cNvPr id="10" name="AutoShape 16">
              <a:extLst>
                <a:ext uri="{FF2B5EF4-FFF2-40B4-BE49-F238E27FC236}">
                  <a16:creationId xmlns:a16="http://schemas.microsoft.com/office/drawing/2014/main" id="{DB07ABC3-794B-29B2-0BD0-D1AFED393A12}"/>
                </a:ext>
              </a:extLst>
            </p:cNvPr>
            <p:cNvSpPr/>
            <p:nvPr/>
          </p:nvSpPr>
          <p:spPr>
            <a:xfrm flipV="1">
              <a:off x="8951255" y="0"/>
              <a:ext cx="0" cy="595297"/>
            </a:xfrm>
            <a:prstGeom prst="line">
              <a:avLst/>
            </a:prstGeom>
            <a:ln w="63500" cap="flat">
              <a:solidFill>
                <a:srgbClr val="272727"/>
              </a:solidFill>
              <a:prstDash val="solid"/>
              <a:headEnd type="none" w="sm" len="sm"/>
              <a:tailEnd type="none" w="sm" len="sm"/>
            </a:ln>
          </p:spPr>
          <p:txBody>
            <a:bodyPr/>
            <a:lstStyle/>
            <a:p>
              <a:endParaRPr lang="fr-FR" sz="975" noProof="1"/>
            </a:p>
          </p:txBody>
        </p:sp>
        <p:sp>
          <p:nvSpPr>
            <p:cNvPr id="11" name="AutoShape 17">
              <a:extLst>
                <a:ext uri="{FF2B5EF4-FFF2-40B4-BE49-F238E27FC236}">
                  <a16:creationId xmlns:a16="http://schemas.microsoft.com/office/drawing/2014/main" id="{49C226EF-3B99-B90B-11AE-AA53B98E82D0}"/>
                </a:ext>
              </a:extLst>
            </p:cNvPr>
            <p:cNvSpPr/>
            <p:nvPr/>
          </p:nvSpPr>
          <p:spPr>
            <a:xfrm flipV="1">
              <a:off x="10741955" y="0"/>
              <a:ext cx="0" cy="595297"/>
            </a:xfrm>
            <a:prstGeom prst="line">
              <a:avLst/>
            </a:prstGeom>
            <a:ln w="63500" cap="flat">
              <a:solidFill>
                <a:srgbClr val="272727"/>
              </a:solidFill>
              <a:prstDash val="solid"/>
              <a:headEnd type="none" w="sm" len="sm"/>
              <a:tailEnd type="none" w="sm" len="sm"/>
            </a:ln>
          </p:spPr>
          <p:txBody>
            <a:bodyPr/>
            <a:lstStyle/>
            <a:p>
              <a:endParaRPr lang="fr-FR" sz="975" noProof="1"/>
            </a:p>
          </p:txBody>
        </p:sp>
        <p:sp>
          <p:nvSpPr>
            <p:cNvPr id="12" name="AutoShape 18">
              <a:extLst>
                <a:ext uri="{FF2B5EF4-FFF2-40B4-BE49-F238E27FC236}">
                  <a16:creationId xmlns:a16="http://schemas.microsoft.com/office/drawing/2014/main" id="{E59E8D37-5E24-DF4A-51F4-2847378C81E3}"/>
                </a:ext>
              </a:extLst>
            </p:cNvPr>
            <p:cNvSpPr/>
            <p:nvPr/>
          </p:nvSpPr>
          <p:spPr>
            <a:xfrm flipV="1">
              <a:off x="12532655" y="0"/>
              <a:ext cx="0" cy="595297"/>
            </a:xfrm>
            <a:prstGeom prst="line">
              <a:avLst/>
            </a:prstGeom>
            <a:ln w="63500" cap="flat">
              <a:solidFill>
                <a:srgbClr val="272727"/>
              </a:solidFill>
              <a:prstDash val="solid"/>
              <a:headEnd type="none" w="sm" len="sm"/>
              <a:tailEnd type="none" w="sm" len="sm"/>
            </a:ln>
          </p:spPr>
          <p:txBody>
            <a:bodyPr/>
            <a:lstStyle/>
            <a:p>
              <a:endParaRPr lang="fr-FR" sz="975" noProof="1"/>
            </a:p>
          </p:txBody>
        </p:sp>
      </p:grpSp>
      <p:sp>
        <p:nvSpPr>
          <p:cNvPr id="13" name="TextBox 19">
            <a:extLst>
              <a:ext uri="{FF2B5EF4-FFF2-40B4-BE49-F238E27FC236}">
                <a16:creationId xmlns:a16="http://schemas.microsoft.com/office/drawing/2014/main" id="{B6E5B444-955A-CC83-64E3-A8DA4A0CC3D4}"/>
              </a:ext>
            </a:extLst>
          </p:cNvPr>
          <p:cNvSpPr txBox="1"/>
          <p:nvPr/>
        </p:nvSpPr>
        <p:spPr>
          <a:xfrm>
            <a:off x="2051044" y="537302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0</a:t>
            </a:r>
          </a:p>
        </p:txBody>
      </p:sp>
      <p:sp>
        <p:nvSpPr>
          <p:cNvPr id="14" name="TextBox 20">
            <a:extLst>
              <a:ext uri="{FF2B5EF4-FFF2-40B4-BE49-F238E27FC236}">
                <a16:creationId xmlns:a16="http://schemas.microsoft.com/office/drawing/2014/main" id="{C440F2AF-3FF7-9B03-97F9-35ED5EC18378}"/>
              </a:ext>
            </a:extLst>
          </p:cNvPr>
          <p:cNvSpPr txBox="1"/>
          <p:nvPr/>
        </p:nvSpPr>
        <p:spPr>
          <a:xfrm>
            <a:off x="2793088" y="537302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1</a:t>
            </a:r>
          </a:p>
        </p:txBody>
      </p:sp>
      <p:sp>
        <p:nvSpPr>
          <p:cNvPr id="15" name="TextBox 21">
            <a:extLst>
              <a:ext uri="{FF2B5EF4-FFF2-40B4-BE49-F238E27FC236}">
                <a16:creationId xmlns:a16="http://schemas.microsoft.com/office/drawing/2014/main" id="{32882B44-3FDF-53AD-7AE4-E92183BB2125}"/>
              </a:ext>
            </a:extLst>
          </p:cNvPr>
          <p:cNvSpPr txBox="1"/>
          <p:nvPr/>
        </p:nvSpPr>
        <p:spPr>
          <a:xfrm>
            <a:off x="3508910" y="537302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2</a:t>
            </a:r>
          </a:p>
        </p:txBody>
      </p:sp>
      <p:sp>
        <p:nvSpPr>
          <p:cNvPr id="16" name="TextBox 22">
            <a:extLst>
              <a:ext uri="{FF2B5EF4-FFF2-40B4-BE49-F238E27FC236}">
                <a16:creationId xmlns:a16="http://schemas.microsoft.com/office/drawing/2014/main" id="{29AE2135-A33A-9747-77BA-8BE0B4A93CD3}"/>
              </a:ext>
            </a:extLst>
          </p:cNvPr>
          <p:cNvSpPr txBox="1"/>
          <p:nvPr/>
        </p:nvSpPr>
        <p:spPr>
          <a:xfrm>
            <a:off x="4224733" y="537302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3</a:t>
            </a:r>
          </a:p>
        </p:txBody>
      </p:sp>
      <p:sp>
        <p:nvSpPr>
          <p:cNvPr id="17" name="TextBox 23">
            <a:extLst>
              <a:ext uri="{FF2B5EF4-FFF2-40B4-BE49-F238E27FC236}">
                <a16:creationId xmlns:a16="http://schemas.microsoft.com/office/drawing/2014/main" id="{B1BAF0FA-CB2A-34F5-0DB4-152F7C6F89ED}"/>
              </a:ext>
            </a:extLst>
          </p:cNvPr>
          <p:cNvSpPr txBox="1"/>
          <p:nvPr/>
        </p:nvSpPr>
        <p:spPr>
          <a:xfrm>
            <a:off x="4925077" y="537302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4</a:t>
            </a:r>
          </a:p>
        </p:txBody>
      </p:sp>
      <p:sp>
        <p:nvSpPr>
          <p:cNvPr id="18" name="TextBox 24">
            <a:extLst>
              <a:ext uri="{FF2B5EF4-FFF2-40B4-BE49-F238E27FC236}">
                <a16:creationId xmlns:a16="http://schemas.microsoft.com/office/drawing/2014/main" id="{A23BEF73-615D-C9F4-EB9F-BB3FBDFA0585}"/>
              </a:ext>
            </a:extLst>
          </p:cNvPr>
          <p:cNvSpPr txBox="1"/>
          <p:nvPr/>
        </p:nvSpPr>
        <p:spPr>
          <a:xfrm>
            <a:off x="5682175" y="537302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5</a:t>
            </a:r>
          </a:p>
        </p:txBody>
      </p:sp>
      <p:sp>
        <p:nvSpPr>
          <p:cNvPr id="19" name="TextBox 25">
            <a:extLst>
              <a:ext uri="{FF2B5EF4-FFF2-40B4-BE49-F238E27FC236}">
                <a16:creationId xmlns:a16="http://schemas.microsoft.com/office/drawing/2014/main" id="{2F2E905B-C8A1-AD77-EC77-261E6F1D0368}"/>
              </a:ext>
            </a:extLst>
          </p:cNvPr>
          <p:cNvSpPr txBox="1"/>
          <p:nvPr/>
        </p:nvSpPr>
        <p:spPr>
          <a:xfrm>
            <a:off x="6397997" y="536786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6</a:t>
            </a:r>
          </a:p>
        </p:txBody>
      </p:sp>
      <p:sp>
        <p:nvSpPr>
          <p:cNvPr id="20" name="TextBox 26">
            <a:extLst>
              <a:ext uri="{FF2B5EF4-FFF2-40B4-BE49-F238E27FC236}">
                <a16:creationId xmlns:a16="http://schemas.microsoft.com/office/drawing/2014/main" id="{B76CD0BB-3023-5469-F4B0-BFA0B34FA130}"/>
              </a:ext>
            </a:extLst>
          </p:cNvPr>
          <p:cNvSpPr txBox="1"/>
          <p:nvPr/>
        </p:nvSpPr>
        <p:spPr>
          <a:xfrm>
            <a:off x="7134457" y="537302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7</a:t>
            </a:r>
          </a:p>
        </p:txBody>
      </p:sp>
      <p:sp>
        <p:nvSpPr>
          <p:cNvPr id="21" name="TextBox 27">
            <a:extLst>
              <a:ext uri="{FF2B5EF4-FFF2-40B4-BE49-F238E27FC236}">
                <a16:creationId xmlns:a16="http://schemas.microsoft.com/office/drawing/2014/main" id="{BF219DBB-B183-A413-6C12-E389BF9C9CBC}"/>
              </a:ext>
            </a:extLst>
          </p:cNvPr>
          <p:cNvSpPr txBox="1"/>
          <p:nvPr/>
        </p:nvSpPr>
        <p:spPr>
          <a:xfrm>
            <a:off x="7598898" y="5258488"/>
            <a:ext cx="1712389" cy="571182"/>
          </a:xfrm>
          <a:prstGeom prst="rect">
            <a:avLst/>
          </a:prstGeom>
        </p:spPr>
        <p:txBody>
          <a:bodyPr lIns="0" tIns="0" rIns="0" bIns="0" rtlCol="0" anchor="t">
            <a:spAutoFit/>
          </a:bodyPr>
          <a:lstStyle/>
          <a:p>
            <a:pPr algn="ctr">
              <a:lnSpc>
                <a:spcPts val="2275"/>
              </a:lnSpc>
              <a:spcBef>
                <a:spcPct val="0"/>
              </a:spcBef>
            </a:pPr>
            <a:r>
              <a:rPr lang="fr-FR" sz="1625" b="1" spc="51" noProof="1">
                <a:solidFill>
                  <a:srgbClr val="000000"/>
                </a:solidFill>
                <a:latin typeface="Montserrat Bold"/>
                <a:ea typeface="Montserrat Bold"/>
                <a:cs typeface="Montserrat Bold"/>
                <a:sym typeface="Montserrat Bold"/>
              </a:rPr>
              <a:t>NOMBRE DE PROJETS</a:t>
            </a:r>
          </a:p>
        </p:txBody>
      </p:sp>
      <p:sp>
        <p:nvSpPr>
          <p:cNvPr id="22" name="AutoShape 28">
            <a:extLst>
              <a:ext uri="{FF2B5EF4-FFF2-40B4-BE49-F238E27FC236}">
                <a16:creationId xmlns:a16="http://schemas.microsoft.com/office/drawing/2014/main" id="{A72B24AD-DABE-F2E0-A452-B82DDBC72124}"/>
              </a:ext>
            </a:extLst>
          </p:cNvPr>
          <p:cNvSpPr/>
          <p:nvPr/>
        </p:nvSpPr>
        <p:spPr>
          <a:xfrm>
            <a:off x="3557924" y="1812498"/>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23" name="AutoShape 29">
            <a:extLst>
              <a:ext uri="{FF2B5EF4-FFF2-40B4-BE49-F238E27FC236}">
                <a16:creationId xmlns:a16="http://schemas.microsoft.com/office/drawing/2014/main" id="{18742D34-0CB7-B068-EA92-298B69608136}"/>
              </a:ext>
            </a:extLst>
          </p:cNvPr>
          <p:cNvSpPr/>
          <p:nvPr/>
        </p:nvSpPr>
        <p:spPr>
          <a:xfrm>
            <a:off x="2835512" y="1809079"/>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24" name="AutoShape 30">
            <a:extLst>
              <a:ext uri="{FF2B5EF4-FFF2-40B4-BE49-F238E27FC236}">
                <a16:creationId xmlns:a16="http://schemas.microsoft.com/office/drawing/2014/main" id="{2524F364-2C74-62A9-D811-D8F376CD682E}"/>
              </a:ext>
            </a:extLst>
          </p:cNvPr>
          <p:cNvSpPr/>
          <p:nvPr/>
        </p:nvSpPr>
        <p:spPr>
          <a:xfrm>
            <a:off x="5012967" y="1821326"/>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25" name="AutoShape 31">
            <a:extLst>
              <a:ext uri="{FF2B5EF4-FFF2-40B4-BE49-F238E27FC236}">
                <a16:creationId xmlns:a16="http://schemas.microsoft.com/office/drawing/2014/main" id="{A2BAB6C9-3423-3E13-5468-F71CD2FB9320}"/>
              </a:ext>
            </a:extLst>
          </p:cNvPr>
          <p:cNvSpPr/>
          <p:nvPr/>
        </p:nvSpPr>
        <p:spPr>
          <a:xfrm>
            <a:off x="4290555" y="1817906"/>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26" name="AutoShape 32">
            <a:extLst>
              <a:ext uri="{FF2B5EF4-FFF2-40B4-BE49-F238E27FC236}">
                <a16:creationId xmlns:a16="http://schemas.microsoft.com/office/drawing/2014/main" id="{DEB57A1F-C76A-87E6-321F-B6F69797F890}"/>
              </a:ext>
            </a:extLst>
          </p:cNvPr>
          <p:cNvSpPr/>
          <p:nvPr/>
        </p:nvSpPr>
        <p:spPr>
          <a:xfrm>
            <a:off x="6468010" y="1809079"/>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27" name="AutoShape 33">
            <a:extLst>
              <a:ext uri="{FF2B5EF4-FFF2-40B4-BE49-F238E27FC236}">
                <a16:creationId xmlns:a16="http://schemas.microsoft.com/office/drawing/2014/main" id="{F44F2053-41F6-B969-9023-4C5D71F86D95}"/>
              </a:ext>
            </a:extLst>
          </p:cNvPr>
          <p:cNvSpPr/>
          <p:nvPr/>
        </p:nvSpPr>
        <p:spPr>
          <a:xfrm>
            <a:off x="5745598" y="1805658"/>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28" name="AutoShape 34">
            <a:extLst>
              <a:ext uri="{FF2B5EF4-FFF2-40B4-BE49-F238E27FC236}">
                <a16:creationId xmlns:a16="http://schemas.microsoft.com/office/drawing/2014/main" id="{922D9491-E1F3-F980-E238-5D5B17AD4277}"/>
              </a:ext>
            </a:extLst>
          </p:cNvPr>
          <p:cNvSpPr/>
          <p:nvPr/>
        </p:nvSpPr>
        <p:spPr>
          <a:xfrm>
            <a:off x="7190323" y="1817906"/>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29" name="AutoShape 35">
            <a:extLst>
              <a:ext uri="{FF2B5EF4-FFF2-40B4-BE49-F238E27FC236}">
                <a16:creationId xmlns:a16="http://schemas.microsoft.com/office/drawing/2014/main" id="{3491D590-DA23-602C-C385-44A5DB14CFA0}"/>
              </a:ext>
            </a:extLst>
          </p:cNvPr>
          <p:cNvSpPr/>
          <p:nvPr/>
        </p:nvSpPr>
        <p:spPr>
          <a:xfrm flipH="1">
            <a:off x="2131051" y="2298276"/>
            <a:ext cx="5437709" cy="0"/>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30" name="AutoShape 36">
            <a:extLst>
              <a:ext uri="{FF2B5EF4-FFF2-40B4-BE49-F238E27FC236}">
                <a16:creationId xmlns:a16="http://schemas.microsoft.com/office/drawing/2014/main" id="{B440E4FF-05EA-15C2-6CEA-0D6F8D32D1B4}"/>
              </a:ext>
            </a:extLst>
          </p:cNvPr>
          <p:cNvSpPr/>
          <p:nvPr/>
        </p:nvSpPr>
        <p:spPr>
          <a:xfrm flipH="1" flipV="1">
            <a:off x="2122165" y="3756670"/>
            <a:ext cx="5446653" cy="0"/>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31" name="AutoShape 37">
            <a:extLst>
              <a:ext uri="{FF2B5EF4-FFF2-40B4-BE49-F238E27FC236}">
                <a16:creationId xmlns:a16="http://schemas.microsoft.com/office/drawing/2014/main" id="{32A3D78E-DA76-A77F-03FF-21937E5A3024}"/>
              </a:ext>
            </a:extLst>
          </p:cNvPr>
          <p:cNvSpPr/>
          <p:nvPr/>
        </p:nvSpPr>
        <p:spPr>
          <a:xfrm flipH="1" flipV="1">
            <a:off x="2126030" y="2985022"/>
            <a:ext cx="5442342" cy="0"/>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32" name="AutoShape 38">
            <a:extLst>
              <a:ext uri="{FF2B5EF4-FFF2-40B4-BE49-F238E27FC236}">
                <a16:creationId xmlns:a16="http://schemas.microsoft.com/office/drawing/2014/main" id="{EDC50EBA-6EE2-E0A3-D44B-01C1588D4E6C}"/>
              </a:ext>
            </a:extLst>
          </p:cNvPr>
          <p:cNvSpPr/>
          <p:nvPr/>
        </p:nvSpPr>
        <p:spPr>
          <a:xfrm flipH="1">
            <a:off x="2138277" y="4440065"/>
            <a:ext cx="5430095" cy="0"/>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33" name="AutoShape 39">
            <a:extLst>
              <a:ext uri="{FF2B5EF4-FFF2-40B4-BE49-F238E27FC236}">
                <a16:creationId xmlns:a16="http://schemas.microsoft.com/office/drawing/2014/main" id="{F56419C6-3729-2EA4-17C8-27C51DE1E5D9}"/>
              </a:ext>
            </a:extLst>
          </p:cNvPr>
          <p:cNvSpPr/>
          <p:nvPr/>
        </p:nvSpPr>
        <p:spPr>
          <a:xfrm flipV="1">
            <a:off x="1958175" y="1670685"/>
            <a:ext cx="0" cy="3516630"/>
          </a:xfrm>
          <a:prstGeom prst="line">
            <a:avLst/>
          </a:prstGeom>
          <a:ln w="38100" cap="flat">
            <a:solidFill>
              <a:srgbClr val="F15DB8"/>
            </a:solidFill>
            <a:prstDash val="solid"/>
            <a:headEnd type="none" w="sm" len="sm"/>
            <a:tailEnd type="triangle" w="lg" len="med"/>
          </a:ln>
        </p:spPr>
        <p:txBody>
          <a:bodyPr/>
          <a:lstStyle/>
          <a:p>
            <a:endParaRPr lang="fr-FR" sz="975" noProof="1"/>
          </a:p>
        </p:txBody>
      </p:sp>
      <p:sp>
        <p:nvSpPr>
          <p:cNvPr id="34" name="AutoShape 40">
            <a:extLst>
              <a:ext uri="{FF2B5EF4-FFF2-40B4-BE49-F238E27FC236}">
                <a16:creationId xmlns:a16="http://schemas.microsoft.com/office/drawing/2014/main" id="{4FA06FE0-CCC7-FED2-46F7-576630AB33A2}"/>
              </a:ext>
            </a:extLst>
          </p:cNvPr>
          <p:cNvSpPr/>
          <p:nvPr/>
        </p:nvSpPr>
        <p:spPr>
          <a:xfrm flipV="1">
            <a:off x="1798234" y="1675961"/>
            <a:ext cx="0" cy="3516630"/>
          </a:xfrm>
          <a:prstGeom prst="line">
            <a:avLst/>
          </a:prstGeom>
          <a:ln w="38100" cap="flat">
            <a:solidFill>
              <a:srgbClr val="FFD350"/>
            </a:solidFill>
            <a:prstDash val="solid"/>
            <a:headEnd type="none" w="sm" len="sm"/>
            <a:tailEnd type="triangle" w="lg" len="med"/>
          </a:ln>
        </p:spPr>
        <p:txBody>
          <a:bodyPr/>
          <a:lstStyle/>
          <a:p>
            <a:endParaRPr lang="fr-FR" sz="975" noProof="1"/>
          </a:p>
        </p:txBody>
      </p:sp>
      <p:sp>
        <p:nvSpPr>
          <p:cNvPr id="35" name="AutoShape 41">
            <a:extLst>
              <a:ext uri="{FF2B5EF4-FFF2-40B4-BE49-F238E27FC236}">
                <a16:creationId xmlns:a16="http://schemas.microsoft.com/office/drawing/2014/main" id="{99A3A268-C5D2-7F5B-7B5C-62A433BE5EB2}"/>
              </a:ext>
            </a:extLst>
          </p:cNvPr>
          <p:cNvSpPr/>
          <p:nvPr/>
        </p:nvSpPr>
        <p:spPr>
          <a:xfrm flipV="1">
            <a:off x="1638294" y="1675961"/>
            <a:ext cx="0" cy="3516630"/>
          </a:xfrm>
          <a:prstGeom prst="line">
            <a:avLst/>
          </a:prstGeom>
          <a:ln w="38100" cap="flat">
            <a:solidFill>
              <a:srgbClr val="FFF1B0"/>
            </a:solidFill>
            <a:prstDash val="solid"/>
            <a:headEnd type="none" w="sm" len="sm"/>
            <a:tailEnd type="triangle" w="lg" len="med"/>
          </a:ln>
        </p:spPr>
        <p:txBody>
          <a:bodyPr/>
          <a:lstStyle/>
          <a:p>
            <a:endParaRPr lang="fr-FR" sz="975" noProof="1"/>
          </a:p>
        </p:txBody>
      </p:sp>
      <p:grpSp>
        <p:nvGrpSpPr>
          <p:cNvPr id="36" name="Group 42">
            <a:extLst>
              <a:ext uri="{FF2B5EF4-FFF2-40B4-BE49-F238E27FC236}">
                <a16:creationId xmlns:a16="http://schemas.microsoft.com/office/drawing/2014/main" id="{67E627B0-1957-C6D5-C5CC-02981D825994}"/>
              </a:ext>
            </a:extLst>
          </p:cNvPr>
          <p:cNvGrpSpPr/>
          <p:nvPr/>
        </p:nvGrpSpPr>
        <p:grpSpPr>
          <a:xfrm>
            <a:off x="306846" y="1790180"/>
            <a:ext cx="1341766" cy="1637396"/>
            <a:chOff x="0" y="-38100"/>
            <a:chExt cx="3302808" cy="4030515"/>
          </a:xfrm>
        </p:grpSpPr>
        <p:sp>
          <p:nvSpPr>
            <p:cNvPr id="37" name="TextBox 43">
              <a:extLst>
                <a:ext uri="{FF2B5EF4-FFF2-40B4-BE49-F238E27FC236}">
                  <a16:creationId xmlns:a16="http://schemas.microsoft.com/office/drawing/2014/main" id="{BE31D4B8-87B3-1FE5-CF3F-B3ACCCF17421}"/>
                </a:ext>
              </a:extLst>
            </p:cNvPr>
            <p:cNvSpPr txBox="1"/>
            <p:nvPr/>
          </p:nvSpPr>
          <p:spPr>
            <a:xfrm>
              <a:off x="78297" y="-38100"/>
              <a:ext cx="3171615" cy="859250"/>
            </a:xfrm>
            <a:prstGeom prst="rect">
              <a:avLst/>
            </a:prstGeom>
          </p:spPr>
          <p:txBody>
            <a:bodyPr lIns="0" tIns="0" rIns="0" bIns="0" rtlCol="0" anchor="t">
              <a:spAutoFit/>
            </a:bodyPr>
            <a:lstStyle/>
            <a:p>
              <a:pPr algn="ctr">
                <a:lnSpc>
                  <a:spcPts val="1441"/>
                </a:lnSpc>
                <a:spcBef>
                  <a:spcPct val="0"/>
                </a:spcBef>
              </a:pPr>
              <a:r>
                <a:rPr lang="fr-FR" sz="1029" b="1" spc="33" noProof="1">
                  <a:solidFill>
                    <a:srgbClr val="FF6D0F"/>
                  </a:solidFill>
                  <a:latin typeface="Montserrat Bold"/>
                  <a:ea typeface="Montserrat Bold"/>
                  <a:cs typeface="Montserrat Bold"/>
                  <a:sym typeface="Montserrat Bold"/>
                </a:rPr>
                <a:t>APPROPRIATION DE L’UV</a:t>
              </a:r>
            </a:p>
          </p:txBody>
        </p:sp>
        <p:sp>
          <p:nvSpPr>
            <p:cNvPr id="38" name="TextBox 44">
              <a:extLst>
                <a:ext uri="{FF2B5EF4-FFF2-40B4-BE49-F238E27FC236}">
                  <a16:creationId xmlns:a16="http://schemas.microsoft.com/office/drawing/2014/main" id="{4ADA3F78-FF58-96AB-2562-786C3A551389}"/>
                </a:ext>
              </a:extLst>
            </p:cNvPr>
            <p:cNvSpPr txBox="1"/>
            <p:nvPr/>
          </p:nvSpPr>
          <p:spPr>
            <a:xfrm>
              <a:off x="131193" y="1104052"/>
              <a:ext cx="3171615" cy="417315"/>
            </a:xfrm>
            <a:prstGeom prst="rect">
              <a:avLst/>
            </a:prstGeom>
          </p:spPr>
          <p:txBody>
            <a:bodyPr lIns="0" tIns="0" rIns="0" bIns="0" rtlCol="0" anchor="t">
              <a:spAutoFit/>
            </a:bodyPr>
            <a:lstStyle/>
            <a:p>
              <a:pPr algn="ctr">
                <a:lnSpc>
                  <a:spcPts val="1441"/>
                </a:lnSpc>
                <a:spcBef>
                  <a:spcPct val="0"/>
                </a:spcBef>
              </a:pPr>
              <a:r>
                <a:rPr lang="fr-FR" sz="1029" b="1" spc="33" noProof="1">
                  <a:solidFill>
                    <a:srgbClr val="F15DB8"/>
                  </a:solidFill>
                  <a:latin typeface="Montserrat Bold"/>
                  <a:ea typeface="Montserrat Bold"/>
                  <a:cs typeface="Montserrat Bold"/>
                  <a:sym typeface="Montserrat Bold"/>
                </a:rPr>
                <a:t>COOPÉRATION</a:t>
              </a:r>
            </a:p>
          </p:txBody>
        </p:sp>
        <p:sp>
          <p:nvSpPr>
            <p:cNvPr id="39" name="TextBox 45">
              <a:extLst>
                <a:ext uri="{FF2B5EF4-FFF2-40B4-BE49-F238E27FC236}">
                  <a16:creationId xmlns:a16="http://schemas.microsoft.com/office/drawing/2014/main" id="{A9BA7EBB-E798-B0B1-1A69-967EE94AC5C4}"/>
                </a:ext>
              </a:extLst>
            </p:cNvPr>
            <p:cNvSpPr txBox="1"/>
            <p:nvPr/>
          </p:nvSpPr>
          <p:spPr>
            <a:xfrm>
              <a:off x="131193" y="2007378"/>
              <a:ext cx="3171615" cy="417315"/>
            </a:xfrm>
            <a:prstGeom prst="rect">
              <a:avLst/>
            </a:prstGeom>
          </p:spPr>
          <p:txBody>
            <a:bodyPr lIns="0" tIns="0" rIns="0" bIns="0" rtlCol="0" anchor="t">
              <a:spAutoFit/>
            </a:bodyPr>
            <a:lstStyle/>
            <a:p>
              <a:pPr algn="ctr">
                <a:lnSpc>
                  <a:spcPts val="1441"/>
                </a:lnSpc>
                <a:spcBef>
                  <a:spcPct val="0"/>
                </a:spcBef>
              </a:pPr>
              <a:r>
                <a:rPr lang="fr-FR" sz="1029" b="1" spc="33" noProof="1">
                  <a:solidFill>
                    <a:srgbClr val="FFDD78"/>
                  </a:solidFill>
                  <a:latin typeface="Montserrat Bold"/>
                  <a:ea typeface="Montserrat Bold"/>
                  <a:cs typeface="Montserrat Bold"/>
                  <a:sym typeface="Montserrat Bold"/>
                </a:rPr>
                <a:t>GESTION DU TEMPS</a:t>
              </a:r>
            </a:p>
          </p:txBody>
        </p:sp>
        <p:sp>
          <p:nvSpPr>
            <p:cNvPr id="40" name="TextBox 46">
              <a:extLst>
                <a:ext uri="{FF2B5EF4-FFF2-40B4-BE49-F238E27FC236}">
                  <a16:creationId xmlns:a16="http://schemas.microsoft.com/office/drawing/2014/main" id="{04FFE1F7-9000-1D1C-3743-A2789111DE42}"/>
                </a:ext>
              </a:extLst>
            </p:cNvPr>
            <p:cNvSpPr txBox="1"/>
            <p:nvPr/>
          </p:nvSpPr>
          <p:spPr>
            <a:xfrm>
              <a:off x="0" y="3133165"/>
              <a:ext cx="3249912" cy="859250"/>
            </a:xfrm>
            <a:prstGeom prst="rect">
              <a:avLst/>
            </a:prstGeom>
          </p:spPr>
          <p:txBody>
            <a:bodyPr lIns="0" tIns="0" rIns="0" bIns="0" rtlCol="0" anchor="t">
              <a:spAutoFit/>
            </a:bodyPr>
            <a:lstStyle/>
            <a:p>
              <a:pPr algn="ctr">
                <a:lnSpc>
                  <a:spcPts val="1441"/>
                </a:lnSpc>
                <a:spcBef>
                  <a:spcPct val="0"/>
                </a:spcBef>
              </a:pPr>
              <a:r>
                <a:rPr lang="fr-FR" sz="1029" b="1" spc="33" noProof="1">
                  <a:solidFill>
                    <a:srgbClr val="FFF1B0"/>
                  </a:solidFill>
                  <a:latin typeface="Montserrat Bold"/>
                  <a:ea typeface="Montserrat Bold"/>
                  <a:cs typeface="Montserrat Bold"/>
                  <a:sym typeface="Montserrat Bold"/>
                </a:rPr>
                <a:t>INTELLIGENCE COLLECTIVE</a:t>
              </a:r>
            </a:p>
          </p:txBody>
        </p:sp>
      </p:grpSp>
      <p:sp>
        <p:nvSpPr>
          <p:cNvPr id="41" name="AutoShape 47">
            <a:extLst>
              <a:ext uri="{FF2B5EF4-FFF2-40B4-BE49-F238E27FC236}">
                <a16:creationId xmlns:a16="http://schemas.microsoft.com/office/drawing/2014/main" id="{0EFB3946-42CF-AFC0-CC58-691AB7ED516F}"/>
              </a:ext>
            </a:extLst>
          </p:cNvPr>
          <p:cNvSpPr/>
          <p:nvPr/>
        </p:nvSpPr>
        <p:spPr>
          <a:xfrm>
            <a:off x="2010130" y="4448027"/>
            <a:ext cx="241840" cy="0"/>
          </a:xfrm>
          <a:prstGeom prst="line">
            <a:avLst/>
          </a:prstGeom>
          <a:ln w="47625" cap="flat">
            <a:solidFill>
              <a:srgbClr val="272727"/>
            </a:solidFill>
            <a:prstDash val="solid"/>
            <a:headEnd type="none" w="sm" len="sm"/>
            <a:tailEnd type="none" w="sm" len="sm"/>
          </a:ln>
        </p:spPr>
        <p:txBody>
          <a:bodyPr/>
          <a:lstStyle/>
          <a:p>
            <a:endParaRPr lang="fr-FR" sz="975" noProof="1"/>
          </a:p>
        </p:txBody>
      </p:sp>
      <p:sp>
        <p:nvSpPr>
          <p:cNvPr id="42" name="AutoShape 48">
            <a:extLst>
              <a:ext uri="{FF2B5EF4-FFF2-40B4-BE49-F238E27FC236}">
                <a16:creationId xmlns:a16="http://schemas.microsoft.com/office/drawing/2014/main" id="{7B69FF36-8B70-5C79-3021-A75331652643}"/>
              </a:ext>
            </a:extLst>
          </p:cNvPr>
          <p:cNvSpPr/>
          <p:nvPr/>
        </p:nvSpPr>
        <p:spPr>
          <a:xfrm>
            <a:off x="2001245" y="3756670"/>
            <a:ext cx="241840" cy="0"/>
          </a:xfrm>
          <a:prstGeom prst="line">
            <a:avLst/>
          </a:prstGeom>
          <a:ln w="47625" cap="flat">
            <a:solidFill>
              <a:srgbClr val="272727"/>
            </a:solidFill>
            <a:prstDash val="solid"/>
            <a:headEnd type="none" w="sm" len="sm"/>
            <a:tailEnd type="none" w="sm" len="sm"/>
          </a:ln>
        </p:spPr>
        <p:txBody>
          <a:bodyPr/>
          <a:lstStyle/>
          <a:p>
            <a:endParaRPr lang="fr-FR" sz="975" noProof="1"/>
          </a:p>
        </p:txBody>
      </p:sp>
      <p:sp>
        <p:nvSpPr>
          <p:cNvPr id="43" name="AutoShape 49">
            <a:extLst>
              <a:ext uri="{FF2B5EF4-FFF2-40B4-BE49-F238E27FC236}">
                <a16:creationId xmlns:a16="http://schemas.microsoft.com/office/drawing/2014/main" id="{6C5877D1-D76F-52B3-F329-94CDD94E77C7}"/>
              </a:ext>
            </a:extLst>
          </p:cNvPr>
          <p:cNvSpPr/>
          <p:nvPr/>
        </p:nvSpPr>
        <p:spPr>
          <a:xfrm>
            <a:off x="2001245" y="2997920"/>
            <a:ext cx="241840" cy="0"/>
          </a:xfrm>
          <a:prstGeom prst="line">
            <a:avLst/>
          </a:prstGeom>
          <a:ln w="47625" cap="flat">
            <a:solidFill>
              <a:srgbClr val="272727"/>
            </a:solidFill>
            <a:prstDash val="solid"/>
            <a:headEnd type="none" w="sm" len="sm"/>
            <a:tailEnd type="none" w="sm" len="sm"/>
          </a:ln>
        </p:spPr>
        <p:txBody>
          <a:bodyPr/>
          <a:lstStyle/>
          <a:p>
            <a:endParaRPr lang="fr-FR" sz="975" noProof="1"/>
          </a:p>
        </p:txBody>
      </p:sp>
      <p:sp>
        <p:nvSpPr>
          <p:cNvPr id="44" name="AutoShape 50">
            <a:extLst>
              <a:ext uri="{FF2B5EF4-FFF2-40B4-BE49-F238E27FC236}">
                <a16:creationId xmlns:a16="http://schemas.microsoft.com/office/drawing/2014/main" id="{0B5F4374-053E-8502-B393-6A4DF452F10A}"/>
              </a:ext>
            </a:extLst>
          </p:cNvPr>
          <p:cNvSpPr/>
          <p:nvPr/>
        </p:nvSpPr>
        <p:spPr>
          <a:xfrm>
            <a:off x="1987021" y="2303984"/>
            <a:ext cx="241840" cy="0"/>
          </a:xfrm>
          <a:prstGeom prst="line">
            <a:avLst/>
          </a:prstGeom>
          <a:ln w="47625" cap="flat">
            <a:solidFill>
              <a:srgbClr val="272727"/>
            </a:solidFill>
            <a:prstDash val="solid"/>
            <a:headEnd type="none" w="sm" len="sm"/>
            <a:tailEnd type="none" w="sm" len="sm"/>
          </a:ln>
        </p:spPr>
        <p:txBody>
          <a:bodyPr/>
          <a:lstStyle/>
          <a:p>
            <a:endParaRPr lang="fr-FR" sz="975" noProof="1"/>
          </a:p>
        </p:txBody>
      </p:sp>
      <p:grpSp>
        <p:nvGrpSpPr>
          <p:cNvPr id="45" name="Group 53">
            <a:extLst>
              <a:ext uri="{FF2B5EF4-FFF2-40B4-BE49-F238E27FC236}">
                <a16:creationId xmlns:a16="http://schemas.microsoft.com/office/drawing/2014/main" id="{2DE88143-8A8B-CCC7-7ED0-B69081A4DBA8}"/>
              </a:ext>
            </a:extLst>
          </p:cNvPr>
          <p:cNvGrpSpPr/>
          <p:nvPr/>
        </p:nvGrpSpPr>
        <p:grpSpPr>
          <a:xfrm>
            <a:off x="2089031" y="2185735"/>
            <a:ext cx="5101292" cy="2854682"/>
            <a:chOff x="0" y="0"/>
            <a:chExt cx="12557026" cy="7026910"/>
          </a:xfrm>
        </p:grpSpPr>
        <p:sp>
          <p:nvSpPr>
            <p:cNvPr id="46" name="Freeform 54">
              <a:extLst>
                <a:ext uri="{FF2B5EF4-FFF2-40B4-BE49-F238E27FC236}">
                  <a16:creationId xmlns:a16="http://schemas.microsoft.com/office/drawing/2014/main" id="{FEF299B1-4D8B-E2B1-8BDD-89B7A82796F2}"/>
                </a:ext>
              </a:extLst>
            </p:cNvPr>
            <p:cNvSpPr/>
            <p:nvPr/>
          </p:nvSpPr>
          <p:spPr>
            <a:xfrm>
              <a:off x="54148" y="44450"/>
              <a:ext cx="12459559" cy="6932930"/>
            </a:xfrm>
            <a:custGeom>
              <a:avLst/>
              <a:gdLst/>
              <a:ahLst/>
              <a:cxnLst/>
              <a:rect l="l" t="t" r="r" b="b"/>
              <a:pathLst>
                <a:path w="12459559" h="6932930">
                  <a:moveTo>
                    <a:pt x="0" y="3796030"/>
                  </a:moveTo>
                  <a:cubicBezTo>
                    <a:pt x="204411" y="2846070"/>
                    <a:pt x="334367" y="2565400"/>
                    <a:pt x="431834" y="2336800"/>
                  </a:cubicBezTo>
                  <a:cubicBezTo>
                    <a:pt x="514411" y="2143760"/>
                    <a:pt x="605109" y="1949450"/>
                    <a:pt x="672795" y="1811020"/>
                  </a:cubicBezTo>
                  <a:cubicBezTo>
                    <a:pt x="717467" y="1719580"/>
                    <a:pt x="749956" y="1654810"/>
                    <a:pt x="790568" y="1584960"/>
                  </a:cubicBezTo>
                  <a:cubicBezTo>
                    <a:pt x="827118" y="1524000"/>
                    <a:pt x="860961" y="1489710"/>
                    <a:pt x="901572" y="1413510"/>
                  </a:cubicBezTo>
                  <a:cubicBezTo>
                    <a:pt x="974673" y="1281430"/>
                    <a:pt x="1065371" y="996950"/>
                    <a:pt x="1157424" y="848360"/>
                  </a:cubicBezTo>
                  <a:cubicBezTo>
                    <a:pt x="1226463" y="737870"/>
                    <a:pt x="1299563" y="661670"/>
                    <a:pt x="1372664" y="582930"/>
                  </a:cubicBezTo>
                  <a:cubicBezTo>
                    <a:pt x="1438995" y="513080"/>
                    <a:pt x="1501266" y="454660"/>
                    <a:pt x="1573013" y="396240"/>
                  </a:cubicBezTo>
                  <a:cubicBezTo>
                    <a:pt x="1647467" y="336550"/>
                    <a:pt x="1735458" y="274320"/>
                    <a:pt x="1809912" y="231140"/>
                  </a:cubicBezTo>
                  <a:cubicBezTo>
                    <a:pt x="1869476" y="196850"/>
                    <a:pt x="1922271" y="175260"/>
                    <a:pt x="1977773" y="152400"/>
                  </a:cubicBezTo>
                  <a:cubicBezTo>
                    <a:pt x="2031921" y="130810"/>
                    <a:pt x="2077947" y="113030"/>
                    <a:pt x="2141572" y="97790"/>
                  </a:cubicBezTo>
                  <a:cubicBezTo>
                    <a:pt x="2226855" y="77470"/>
                    <a:pt x="2329737" y="63500"/>
                    <a:pt x="2444803" y="49530"/>
                  </a:cubicBezTo>
                  <a:cubicBezTo>
                    <a:pt x="2596419" y="31750"/>
                    <a:pt x="2802183" y="12700"/>
                    <a:pt x="2971397" y="6350"/>
                  </a:cubicBezTo>
                  <a:cubicBezTo>
                    <a:pt x="3129781" y="0"/>
                    <a:pt x="3270567" y="5080"/>
                    <a:pt x="3428951" y="10160"/>
                  </a:cubicBezTo>
                  <a:cubicBezTo>
                    <a:pt x="3600872" y="15240"/>
                    <a:pt x="3816112" y="25400"/>
                    <a:pt x="3963667" y="36830"/>
                  </a:cubicBezTo>
                  <a:cubicBezTo>
                    <a:pt x="4069257" y="46990"/>
                    <a:pt x="4145065" y="55880"/>
                    <a:pt x="4233056" y="69850"/>
                  </a:cubicBezTo>
                  <a:cubicBezTo>
                    <a:pt x="4318339" y="82550"/>
                    <a:pt x="4392793" y="92710"/>
                    <a:pt x="4484846" y="119380"/>
                  </a:cubicBezTo>
                  <a:cubicBezTo>
                    <a:pt x="4605327" y="156210"/>
                    <a:pt x="4765064" y="224790"/>
                    <a:pt x="4889606" y="284480"/>
                  </a:cubicBezTo>
                  <a:cubicBezTo>
                    <a:pt x="5000610" y="337820"/>
                    <a:pt x="5095369" y="388620"/>
                    <a:pt x="5198252" y="455930"/>
                  </a:cubicBezTo>
                  <a:cubicBezTo>
                    <a:pt x="5311963" y="529590"/>
                    <a:pt x="5431090" y="626110"/>
                    <a:pt x="5542094" y="713740"/>
                  </a:cubicBezTo>
                  <a:cubicBezTo>
                    <a:pt x="5647684" y="798830"/>
                    <a:pt x="5758688" y="892810"/>
                    <a:pt x="5846679" y="971550"/>
                  </a:cubicBezTo>
                  <a:cubicBezTo>
                    <a:pt x="5917072" y="1036320"/>
                    <a:pt x="5979343" y="1090930"/>
                    <a:pt x="6032138" y="1150620"/>
                  </a:cubicBezTo>
                  <a:cubicBezTo>
                    <a:pt x="6078164" y="1202690"/>
                    <a:pt x="6116068" y="1253490"/>
                    <a:pt x="6148557" y="1304290"/>
                  </a:cubicBezTo>
                  <a:cubicBezTo>
                    <a:pt x="6179692" y="1351280"/>
                    <a:pt x="6193230" y="1393190"/>
                    <a:pt x="6225718" y="1445260"/>
                  </a:cubicBezTo>
                  <a:cubicBezTo>
                    <a:pt x="6267684" y="1513840"/>
                    <a:pt x="6323186" y="1582420"/>
                    <a:pt x="6385457" y="1678940"/>
                  </a:cubicBezTo>
                  <a:cubicBezTo>
                    <a:pt x="6482924" y="1830070"/>
                    <a:pt x="6639954" y="2095500"/>
                    <a:pt x="6741482" y="2273300"/>
                  </a:cubicBezTo>
                  <a:cubicBezTo>
                    <a:pt x="6821352" y="2416810"/>
                    <a:pt x="6876854" y="2538730"/>
                    <a:pt x="6948601" y="2665730"/>
                  </a:cubicBezTo>
                  <a:cubicBezTo>
                    <a:pt x="7016286" y="2788920"/>
                    <a:pt x="7096155" y="2918460"/>
                    <a:pt x="7159780" y="3022600"/>
                  </a:cubicBezTo>
                  <a:cubicBezTo>
                    <a:pt x="7211220" y="3105150"/>
                    <a:pt x="7249124" y="3168650"/>
                    <a:pt x="7300565" y="3241040"/>
                  </a:cubicBezTo>
                  <a:cubicBezTo>
                    <a:pt x="7354714" y="3318510"/>
                    <a:pt x="7414278" y="3380740"/>
                    <a:pt x="7476547" y="3472180"/>
                  </a:cubicBezTo>
                  <a:cubicBezTo>
                    <a:pt x="7560478" y="3594100"/>
                    <a:pt x="7638993" y="3752850"/>
                    <a:pt x="7748644" y="3912870"/>
                  </a:cubicBezTo>
                  <a:cubicBezTo>
                    <a:pt x="7889429" y="4117340"/>
                    <a:pt x="8093841" y="4359910"/>
                    <a:pt x="8263054" y="4587240"/>
                  </a:cubicBezTo>
                  <a:cubicBezTo>
                    <a:pt x="8434975" y="4817110"/>
                    <a:pt x="8598774" y="5074920"/>
                    <a:pt x="8772050" y="5285740"/>
                  </a:cubicBezTo>
                  <a:cubicBezTo>
                    <a:pt x="8927726" y="5476240"/>
                    <a:pt x="9106416" y="5671820"/>
                    <a:pt x="9247202" y="5803900"/>
                  </a:cubicBezTo>
                  <a:cubicBezTo>
                    <a:pt x="9347377" y="5897880"/>
                    <a:pt x="9425892" y="5953760"/>
                    <a:pt x="9520651" y="6024880"/>
                  </a:cubicBezTo>
                  <a:cubicBezTo>
                    <a:pt x="9616766" y="6096000"/>
                    <a:pt x="9708818" y="6165850"/>
                    <a:pt x="9818468" y="6231890"/>
                  </a:cubicBezTo>
                  <a:cubicBezTo>
                    <a:pt x="9938949" y="6303010"/>
                    <a:pt x="10114931" y="6388100"/>
                    <a:pt x="10217813" y="6433820"/>
                  </a:cubicBezTo>
                  <a:cubicBezTo>
                    <a:pt x="10278730" y="6461760"/>
                    <a:pt x="10317988" y="6475730"/>
                    <a:pt x="10369429" y="6493510"/>
                  </a:cubicBezTo>
                  <a:cubicBezTo>
                    <a:pt x="10422223" y="6511290"/>
                    <a:pt x="10462835" y="6525260"/>
                    <a:pt x="10530521" y="6540500"/>
                  </a:cubicBezTo>
                  <a:cubicBezTo>
                    <a:pt x="10638818" y="6567170"/>
                    <a:pt x="10808032" y="6598920"/>
                    <a:pt x="10969123" y="6619240"/>
                  </a:cubicBezTo>
                  <a:cubicBezTo>
                    <a:pt x="11159996" y="6642100"/>
                    <a:pt x="11386065" y="6652260"/>
                    <a:pt x="11604013" y="6662420"/>
                  </a:cubicBezTo>
                  <a:cubicBezTo>
                    <a:pt x="11832790" y="6672580"/>
                    <a:pt x="12171218" y="6634480"/>
                    <a:pt x="12309297" y="6678930"/>
                  </a:cubicBezTo>
                  <a:cubicBezTo>
                    <a:pt x="12376982" y="6700520"/>
                    <a:pt x="12423009" y="6734810"/>
                    <a:pt x="12443315" y="6771640"/>
                  </a:cubicBezTo>
                  <a:cubicBezTo>
                    <a:pt x="12459559" y="6799580"/>
                    <a:pt x="12450083" y="6845300"/>
                    <a:pt x="12444668" y="6866890"/>
                  </a:cubicBezTo>
                  <a:cubicBezTo>
                    <a:pt x="12441961" y="6879590"/>
                    <a:pt x="12439254" y="6884670"/>
                    <a:pt x="12431131" y="6893560"/>
                  </a:cubicBezTo>
                  <a:cubicBezTo>
                    <a:pt x="12420301" y="6906260"/>
                    <a:pt x="12398642" y="6922770"/>
                    <a:pt x="12379690" y="6927850"/>
                  </a:cubicBezTo>
                  <a:cubicBezTo>
                    <a:pt x="12360738" y="6932930"/>
                    <a:pt x="12335017" y="6932930"/>
                    <a:pt x="12317419" y="6926580"/>
                  </a:cubicBezTo>
                  <a:cubicBezTo>
                    <a:pt x="12298467" y="6920230"/>
                    <a:pt x="12278161" y="6902450"/>
                    <a:pt x="12267332" y="6889750"/>
                  </a:cubicBezTo>
                  <a:cubicBezTo>
                    <a:pt x="12260563" y="6880860"/>
                    <a:pt x="12257856" y="6873240"/>
                    <a:pt x="12255148" y="6861810"/>
                  </a:cubicBezTo>
                  <a:cubicBezTo>
                    <a:pt x="12252440" y="6846570"/>
                    <a:pt x="12255148" y="6818630"/>
                    <a:pt x="12260563" y="6803390"/>
                  </a:cubicBezTo>
                  <a:cubicBezTo>
                    <a:pt x="12264624" y="6791960"/>
                    <a:pt x="12268685" y="6785610"/>
                    <a:pt x="12278161" y="6777990"/>
                  </a:cubicBezTo>
                  <a:cubicBezTo>
                    <a:pt x="12290345" y="6766560"/>
                    <a:pt x="12316065" y="6752590"/>
                    <a:pt x="12332310" y="6748780"/>
                  </a:cubicBezTo>
                  <a:cubicBezTo>
                    <a:pt x="12344494" y="6746240"/>
                    <a:pt x="12352616" y="6746240"/>
                    <a:pt x="12364799" y="6748780"/>
                  </a:cubicBezTo>
                  <a:cubicBezTo>
                    <a:pt x="12381043" y="6751320"/>
                    <a:pt x="12406764" y="6761480"/>
                    <a:pt x="12420301" y="6774180"/>
                  </a:cubicBezTo>
                  <a:cubicBezTo>
                    <a:pt x="12435192" y="6788150"/>
                    <a:pt x="12444668" y="6812280"/>
                    <a:pt x="12448729" y="6827520"/>
                  </a:cubicBezTo>
                  <a:cubicBezTo>
                    <a:pt x="12451437" y="6838950"/>
                    <a:pt x="12451437" y="6846570"/>
                    <a:pt x="12447376" y="6856730"/>
                  </a:cubicBezTo>
                  <a:cubicBezTo>
                    <a:pt x="12443315" y="6871970"/>
                    <a:pt x="12431131" y="6896100"/>
                    <a:pt x="12416240" y="6908800"/>
                  </a:cubicBezTo>
                  <a:cubicBezTo>
                    <a:pt x="12401349" y="6921500"/>
                    <a:pt x="12375629" y="6929120"/>
                    <a:pt x="12359384" y="6931660"/>
                  </a:cubicBezTo>
                  <a:cubicBezTo>
                    <a:pt x="12347200" y="6932930"/>
                    <a:pt x="12339078" y="6932930"/>
                    <a:pt x="12326895" y="6929120"/>
                  </a:cubicBezTo>
                  <a:cubicBezTo>
                    <a:pt x="12310651" y="6924040"/>
                    <a:pt x="12286283" y="6911340"/>
                    <a:pt x="12274100" y="6897370"/>
                  </a:cubicBezTo>
                  <a:cubicBezTo>
                    <a:pt x="12261917" y="6883400"/>
                    <a:pt x="12255148" y="6860540"/>
                    <a:pt x="12252440" y="6841490"/>
                  </a:cubicBezTo>
                  <a:cubicBezTo>
                    <a:pt x="12249734" y="6823710"/>
                    <a:pt x="12247027" y="6786880"/>
                    <a:pt x="12255148" y="6784340"/>
                  </a:cubicBezTo>
                  <a:cubicBezTo>
                    <a:pt x="12267332" y="6780530"/>
                    <a:pt x="12345847" y="6850380"/>
                    <a:pt x="12336371" y="6869430"/>
                  </a:cubicBezTo>
                  <a:cubicBezTo>
                    <a:pt x="12314712" y="6915150"/>
                    <a:pt x="11876109" y="6860540"/>
                    <a:pt x="11641917" y="6847840"/>
                  </a:cubicBezTo>
                  <a:cubicBezTo>
                    <a:pt x="11403664" y="6835140"/>
                    <a:pt x="11131568" y="6822440"/>
                    <a:pt x="10921743" y="6797040"/>
                  </a:cubicBezTo>
                  <a:cubicBezTo>
                    <a:pt x="10756590" y="6775450"/>
                    <a:pt x="10617158" y="6753860"/>
                    <a:pt x="10481786" y="6719570"/>
                  </a:cubicBezTo>
                  <a:cubicBezTo>
                    <a:pt x="10358599" y="6687820"/>
                    <a:pt x="10255716" y="6652260"/>
                    <a:pt x="10139298" y="6604000"/>
                  </a:cubicBezTo>
                  <a:cubicBezTo>
                    <a:pt x="10010695" y="6550660"/>
                    <a:pt x="9863140" y="6475730"/>
                    <a:pt x="9744014" y="6405880"/>
                  </a:cubicBezTo>
                  <a:cubicBezTo>
                    <a:pt x="9638425" y="6343650"/>
                    <a:pt x="9551787" y="6280150"/>
                    <a:pt x="9457027" y="6211570"/>
                  </a:cubicBezTo>
                  <a:cubicBezTo>
                    <a:pt x="9358206" y="6139180"/>
                    <a:pt x="9272922" y="6079490"/>
                    <a:pt x="9164626" y="5981700"/>
                  </a:cubicBezTo>
                  <a:cubicBezTo>
                    <a:pt x="9010303" y="5840730"/>
                    <a:pt x="8809953" y="5633720"/>
                    <a:pt x="8639386" y="5429250"/>
                  </a:cubicBezTo>
                  <a:cubicBezTo>
                    <a:pt x="8451220" y="5201920"/>
                    <a:pt x="8273884" y="4917440"/>
                    <a:pt x="8092487" y="4672330"/>
                  </a:cubicBezTo>
                  <a:cubicBezTo>
                    <a:pt x="7919211" y="4438650"/>
                    <a:pt x="7686373" y="4161790"/>
                    <a:pt x="7575368" y="3992880"/>
                  </a:cubicBezTo>
                  <a:cubicBezTo>
                    <a:pt x="7513098" y="3898900"/>
                    <a:pt x="7506329" y="3858260"/>
                    <a:pt x="7448120" y="3764280"/>
                  </a:cubicBezTo>
                  <a:cubicBezTo>
                    <a:pt x="7345238" y="3600450"/>
                    <a:pt x="7119168" y="3308350"/>
                    <a:pt x="6995980" y="3115310"/>
                  </a:cubicBezTo>
                  <a:cubicBezTo>
                    <a:pt x="6898513" y="2966720"/>
                    <a:pt x="6817291" y="2828290"/>
                    <a:pt x="6753666" y="2711450"/>
                  </a:cubicBezTo>
                  <a:cubicBezTo>
                    <a:pt x="6706286" y="2626360"/>
                    <a:pt x="6687334" y="2571750"/>
                    <a:pt x="6639954" y="2484120"/>
                  </a:cubicBezTo>
                  <a:cubicBezTo>
                    <a:pt x="6573623" y="2362200"/>
                    <a:pt x="6484278" y="2207260"/>
                    <a:pt x="6389518" y="2048510"/>
                  </a:cubicBezTo>
                  <a:cubicBezTo>
                    <a:pt x="6271745" y="1854200"/>
                    <a:pt x="6075457" y="1536700"/>
                    <a:pt x="5984758" y="1405890"/>
                  </a:cubicBezTo>
                  <a:cubicBezTo>
                    <a:pt x="5944147" y="1346200"/>
                    <a:pt x="5927902" y="1323340"/>
                    <a:pt x="5889998" y="1277620"/>
                  </a:cubicBezTo>
                  <a:cubicBezTo>
                    <a:pt x="5839911" y="1221740"/>
                    <a:pt x="5774933" y="1160780"/>
                    <a:pt x="5707247" y="1099820"/>
                  </a:cubicBezTo>
                  <a:cubicBezTo>
                    <a:pt x="5631439" y="1029970"/>
                    <a:pt x="5544802" y="958850"/>
                    <a:pt x="5452749" y="885190"/>
                  </a:cubicBezTo>
                  <a:cubicBezTo>
                    <a:pt x="5349867" y="802640"/>
                    <a:pt x="5230741" y="702310"/>
                    <a:pt x="5119736" y="628650"/>
                  </a:cubicBezTo>
                  <a:cubicBezTo>
                    <a:pt x="5018208" y="561340"/>
                    <a:pt x="4927510" y="508000"/>
                    <a:pt x="4816505" y="453390"/>
                  </a:cubicBezTo>
                  <a:cubicBezTo>
                    <a:pt x="4691964" y="393700"/>
                    <a:pt x="4549824" y="325120"/>
                    <a:pt x="4406331" y="287020"/>
                  </a:cubicBezTo>
                  <a:cubicBezTo>
                    <a:pt x="4260129" y="246380"/>
                    <a:pt x="4104453" y="236220"/>
                    <a:pt x="3944715" y="219710"/>
                  </a:cubicBezTo>
                  <a:cubicBezTo>
                    <a:pt x="3771440" y="203200"/>
                    <a:pt x="3576505" y="195580"/>
                    <a:pt x="3404584" y="190500"/>
                  </a:cubicBezTo>
                  <a:cubicBezTo>
                    <a:pt x="3247554" y="185420"/>
                    <a:pt x="3094584" y="182880"/>
                    <a:pt x="2953798" y="187960"/>
                  </a:cubicBezTo>
                  <a:cubicBezTo>
                    <a:pt x="2827903" y="193040"/>
                    <a:pt x="2711484" y="205740"/>
                    <a:pt x="2600480" y="215900"/>
                  </a:cubicBezTo>
                  <a:cubicBezTo>
                    <a:pt x="2501659" y="224790"/>
                    <a:pt x="2405545" y="232410"/>
                    <a:pt x="2321615" y="246380"/>
                  </a:cubicBezTo>
                  <a:cubicBezTo>
                    <a:pt x="2249869" y="257810"/>
                    <a:pt x="2193013" y="266700"/>
                    <a:pt x="2125327" y="288290"/>
                  </a:cubicBezTo>
                  <a:cubicBezTo>
                    <a:pt x="2049519" y="313690"/>
                    <a:pt x="1964235" y="354330"/>
                    <a:pt x="1889781" y="396240"/>
                  </a:cubicBezTo>
                  <a:cubicBezTo>
                    <a:pt x="1816681" y="438150"/>
                    <a:pt x="1747642" y="487680"/>
                    <a:pt x="1682663" y="542290"/>
                  </a:cubicBezTo>
                  <a:cubicBezTo>
                    <a:pt x="1613624" y="599440"/>
                    <a:pt x="1548646" y="665480"/>
                    <a:pt x="1487729" y="731520"/>
                  </a:cubicBezTo>
                  <a:cubicBezTo>
                    <a:pt x="1426812" y="798830"/>
                    <a:pt x="1375371" y="852170"/>
                    <a:pt x="1319869" y="943610"/>
                  </a:cubicBezTo>
                  <a:cubicBezTo>
                    <a:pt x="1231878" y="1083310"/>
                    <a:pt x="1130349" y="1385570"/>
                    <a:pt x="1057249" y="1515110"/>
                  </a:cubicBezTo>
                  <a:cubicBezTo>
                    <a:pt x="1017991" y="1586230"/>
                    <a:pt x="986856" y="1615440"/>
                    <a:pt x="951659" y="1675130"/>
                  </a:cubicBezTo>
                  <a:cubicBezTo>
                    <a:pt x="909694" y="1743710"/>
                    <a:pt x="870437" y="1819910"/>
                    <a:pt x="827118" y="1906270"/>
                  </a:cubicBezTo>
                  <a:cubicBezTo>
                    <a:pt x="772970" y="2014220"/>
                    <a:pt x="724236" y="2124710"/>
                    <a:pt x="659258" y="2273300"/>
                  </a:cubicBezTo>
                  <a:cubicBezTo>
                    <a:pt x="559083" y="2499360"/>
                    <a:pt x="365502" y="2907030"/>
                    <a:pt x="293756" y="3136900"/>
                  </a:cubicBezTo>
                  <a:cubicBezTo>
                    <a:pt x="249083" y="3281680"/>
                    <a:pt x="239607" y="3383280"/>
                    <a:pt x="220655" y="3502660"/>
                  </a:cubicBezTo>
                  <a:cubicBezTo>
                    <a:pt x="200350" y="3618230"/>
                    <a:pt x="204411" y="3783330"/>
                    <a:pt x="175983" y="3840480"/>
                  </a:cubicBezTo>
                  <a:cubicBezTo>
                    <a:pt x="163799" y="3865880"/>
                    <a:pt x="150262" y="3877310"/>
                    <a:pt x="131310" y="3884930"/>
                  </a:cubicBezTo>
                  <a:cubicBezTo>
                    <a:pt x="113712" y="3893820"/>
                    <a:pt x="86638" y="3896360"/>
                    <a:pt x="67686" y="3891280"/>
                  </a:cubicBezTo>
                  <a:cubicBezTo>
                    <a:pt x="47380" y="3886200"/>
                    <a:pt x="25721" y="3872230"/>
                    <a:pt x="14891" y="3855720"/>
                  </a:cubicBezTo>
                  <a:cubicBezTo>
                    <a:pt x="4062" y="3840480"/>
                    <a:pt x="0" y="3796030"/>
                    <a:pt x="0" y="3796030"/>
                  </a:cubicBezTo>
                </a:path>
              </a:pathLst>
            </a:custGeom>
            <a:solidFill>
              <a:srgbClr val="FF6D0F"/>
            </a:solidFill>
            <a:ln cap="sq">
              <a:noFill/>
              <a:prstDash val="solid"/>
              <a:miter/>
            </a:ln>
          </p:spPr>
          <p:txBody>
            <a:bodyPr/>
            <a:lstStyle/>
            <a:p>
              <a:endParaRPr lang="fr-FR" sz="975" noProof="1"/>
            </a:p>
          </p:txBody>
        </p:sp>
      </p:grpSp>
      <p:grpSp>
        <p:nvGrpSpPr>
          <p:cNvPr id="47" name="Group 55">
            <a:extLst>
              <a:ext uri="{FF2B5EF4-FFF2-40B4-BE49-F238E27FC236}">
                <a16:creationId xmlns:a16="http://schemas.microsoft.com/office/drawing/2014/main" id="{62DC28F7-058E-A82B-DC5D-E1C24B1FE436}"/>
              </a:ext>
            </a:extLst>
          </p:cNvPr>
          <p:cNvGrpSpPr/>
          <p:nvPr/>
        </p:nvGrpSpPr>
        <p:grpSpPr>
          <a:xfrm>
            <a:off x="2107797" y="2303985"/>
            <a:ext cx="4942166" cy="4043402"/>
            <a:chOff x="0" y="0"/>
            <a:chExt cx="12165330" cy="9952990"/>
          </a:xfrm>
        </p:grpSpPr>
        <p:sp>
          <p:nvSpPr>
            <p:cNvPr id="49" name="Freeform 56">
              <a:extLst>
                <a:ext uri="{FF2B5EF4-FFF2-40B4-BE49-F238E27FC236}">
                  <a16:creationId xmlns:a16="http://schemas.microsoft.com/office/drawing/2014/main" id="{FCA4ECBD-22B7-6902-5AEB-EDC58A51C25E}"/>
                </a:ext>
              </a:extLst>
            </p:cNvPr>
            <p:cNvSpPr/>
            <p:nvPr/>
          </p:nvSpPr>
          <p:spPr>
            <a:xfrm>
              <a:off x="46990" y="43180"/>
              <a:ext cx="12067540" cy="9861550"/>
            </a:xfrm>
            <a:custGeom>
              <a:avLst/>
              <a:gdLst/>
              <a:ahLst/>
              <a:cxnLst/>
              <a:rect l="l" t="t" r="r" b="b"/>
              <a:pathLst>
                <a:path w="12067540" h="9861550">
                  <a:moveTo>
                    <a:pt x="33020" y="6875780"/>
                  </a:moveTo>
                  <a:cubicBezTo>
                    <a:pt x="297180" y="6628130"/>
                    <a:pt x="386080" y="6493510"/>
                    <a:pt x="481330" y="6333490"/>
                  </a:cubicBezTo>
                  <a:cubicBezTo>
                    <a:pt x="618490" y="6103620"/>
                    <a:pt x="769620" y="5726430"/>
                    <a:pt x="922020" y="5455920"/>
                  </a:cubicBezTo>
                  <a:cubicBezTo>
                    <a:pt x="1059180" y="5213350"/>
                    <a:pt x="1196340" y="5045710"/>
                    <a:pt x="1344930" y="4782820"/>
                  </a:cubicBezTo>
                  <a:cubicBezTo>
                    <a:pt x="1541780" y="4437380"/>
                    <a:pt x="1805940" y="3915410"/>
                    <a:pt x="1976120" y="3547110"/>
                  </a:cubicBezTo>
                  <a:cubicBezTo>
                    <a:pt x="2110740" y="3257550"/>
                    <a:pt x="2219960" y="2946400"/>
                    <a:pt x="2306320" y="2758440"/>
                  </a:cubicBezTo>
                  <a:cubicBezTo>
                    <a:pt x="2355850" y="2650490"/>
                    <a:pt x="2399030" y="2584450"/>
                    <a:pt x="2432050" y="2509520"/>
                  </a:cubicBezTo>
                  <a:cubicBezTo>
                    <a:pt x="2457450" y="2451100"/>
                    <a:pt x="2459990" y="2418080"/>
                    <a:pt x="2490470" y="2346960"/>
                  </a:cubicBezTo>
                  <a:cubicBezTo>
                    <a:pt x="2551430" y="2205990"/>
                    <a:pt x="2731770" y="1865630"/>
                    <a:pt x="2802890" y="1724660"/>
                  </a:cubicBezTo>
                  <a:cubicBezTo>
                    <a:pt x="2839720" y="1653540"/>
                    <a:pt x="2849880" y="1624330"/>
                    <a:pt x="2887980" y="1562100"/>
                  </a:cubicBezTo>
                  <a:cubicBezTo>
                    <a:pt x="2942590" y="1471930"/>
                    <a:pt x="3050540" y="1341120"/>
                    <a:pt x="3115310" y="1238250"/>
                  </a:cubicBezTo>
                  <a:cubicBezTo>
                    <a:pt x="3169920" y="1151890"/>
                    <a:pt x="3214370" y="1050290"/>
                    <a:pt x="3252470" y="991870"/>
                  </a:cubicBezTo>
                  <a:cubicBezTo>
                    <a:pt x="3275330" y="956310"/>
                    <a:pt x="3282950" y="946150"/>
                    <a:pt x="3313430" y="910590"/>
                  </a:cubicBezTo>
                  <a:cubicBezTo>
                    <a:pt x="3382010" y="829310"/>
                    <a:pt x="3566160" y="628650"/>
                    <a:pt x="3679190" y="530860"/>
                  </a:cubicBezTo>
                  <a:cubicBezTo>
                    <a:pt x="3763010" y="458470"/>
                    <a:pt x="3840480" y="406400"/>
                    <a:pt x="3916680" y="361950"/>
                  </a:cubicBezTo>
                  <a:cubicBezTo>
                    <a:pt x="3978910" y="325120"/>
                    <a:pt x="4020820" y="306070"/>
                    <a:pt x="4097020" y="275590"/>
                  </a:cubicBezTo>
                  <a:cubicBezTo>
                    <a:pt x="4220210" y="226060"/>
                    <a:pt x="4443730" y="149860"/>
                    <a:pt x="4592320" y="110490"/>
                  </a:cubicBezTo>
                  <a:cubicBezTo>
                    <a:pt x="4711700" y="78740"/>
                    <a:pt x="4804410" y="62230"/>
                    <a:pt x="4917440" y="44450"/>
                  </a:cubicBezTo>
                  <a:cubicBezTo>
                    <a:pt x="5036820" y="26670"/>
                    <a:pt x="5175250" y="12700"/>
                    <a:pt x="5290820" y="7620"/>
                  </a:cubicBezTo>
                  <a:cubicBezTo>
                    <a:pt x="5392420" y="3810"/>
                    <a:pt x="5496560" y="0"/>
                    <a:pt x="5576570" y="15240"/>
                  </a:cubicBezTo>
                  <a:cubicBezTo>
                    <a:pt x="5636260" y="25400"/>
                    <a:pt x="5674360" y="43180"/>
                    <a:pt x="5731510" y="68580"/>
                  </a:cubicBezTo>
                  <a:cubicBezTo>
                    <a:pt x="5806440" y="101600"/>
                    <a:pt x="5908040" y="161290"/>
                    <a:pt x="5981700" y="204470"/>
                  </a:cubicBezTo>
                  <a:cubicBezTo>
                    <a:pt x="6042660" y="241300"/>
                    <a:pt x="6085840" y="270510"/>
                    <a:pt x="6142990" y="311150"/>
                  </a:cubicBezTo>
                  <a:cubicBezTo>
                    <a:pt x="6212840" y="359410"/>
                    <a:pt x="6281420" y="405130"/>
                    <a:pt x="6367780" y="477520"/>
                  </a:cubicBezTo>
                  <a:cubicBezTo>
                    <a:pt x="6499860" y="585470"/>
                    <a:pt x="6714490" y="782320"/>
                    <a:pt x="6844030" y="913130"/>
                  </a:cubicBezTo>
                  <a:cubicBezTo>
                    <a:pt x="6941820" y="1010920"/>
                    <a:pt x="7010400" y="1083310"/>
                    <a:pt x="7086600" y="1183640"/>
                  </a:cubicBezTo>
                  <a:cubicBezTo>
                    <a:pt x="7169150" y="1292860"/>
                    <a:pt x="7249160" y="1455420"/>
                    <a:pt x="7316470" y="1548130"/>
                  </a:cubicBezTo>
                  <a:cubicBezTo>
                    <a:pt x="7359650" y="1610360"/>
                    <a:pt x="7381240" y="1623060"/>
                    <a:pt x="7434580" y="1697990"/>
                  </a:cubicBezTo>
                  <a:cubicBezTo>
                    <a:pt x="7576820" y="1892300"/>
                    <a:pt x="7997190" y="2518410"/>
                    <a:pt x="8162290" y="2786380"/>
                  </a:cubicBezTo>
                  <a:cubicBezTo>
                    <a:pt x="8255000" y="2937510"/>
                    <a:pt x="8305800" y="3028950"/>
                    <a:pt x="8366760" y="3149600"/>
                  </a:cubicBezTo>
                  <a:cubicBezTo>
                    <a:pt x="8425180" y="3263900"/>
                    <a:pt x="8462010" y="3364230"/>
                    <a:pt x="8524240" y="3492500"/>
                  </a:cubicBezTo>
                  <a:cubicBezTo>
                    <a:pt x="8604250" y="3658870"/>
                    <a:pt x="8727440" y="3877310"/>
                    <a:pt x="8815070" y="4057650"/>
                  </a:cubicBezTo>
                  <a:cubicBezTo>
                    <a:pt x="8892540" y="4218940"/>
                    <a:pt x="8948420" y="4333240"/>
                    <a:pt x="9023350" y="4519930"/>
                  </a:cubicBezTo>
                  <a:cubicBezTo>
                    <a:pt x="9131300" y="4794250"/>
                    <a:pt x="9292590" y="5320030"/>
                    <a:pt x="9378950" y="5551170"/>
                  </a:cubicBezTo>
                  <a:cubicBezTo>
                    <a:pt x="9423400" y="5669280"/>
                    <a:pt x="9462770" y="5736590"/>
                    <a:pt x="9485630" y="5816600"/>
                  </a:cubicBezTo>
                  <a:cubicBezTo>
                    <a:pt x="9504680" y="5880100"/>
                    <a:pt x="9498330" y="5927090"/>
                    <a:pt x="9517380" y="5989320"/>
                  </a:cubicBezTo>
                  <a:cubicBezTo>
                    <a:pt x="9540240" y="6068060"/>
                    <a:pt x="9589770" y="6145530"/>
                    <a:pt x="9626600" y="6249670"/>
                  </a:cubicBezTo>
                  <a:cubicBezTo>
                    <a:pt x="9676130" y="6394450"/>
                    <a:pt x="9720580" y="6631940"/>
                    <a:pt x="9772650" y="6784340"/>
                  </a:cubicBezTo>
                  <a:cubicBezTo>
                    <a:pt x="9813290" y="6903720"/>
                    <a:pt x="9850120" y="6982459"/>
                    <a:pt x="9900920" y="7096759"/>
                  </a:cubicBezTo>
                  <a:cubicBezTo>
                    <a:pt x="9964420" y="7240270"/>
                    <a:pt x="10048240" y="7425690"/>
                    <a:pt x="10132060" y="7574280"/>
                  </a:cubicBezTo>
                  <a:cubicBezTo>
                    <a:pt x="10209530" y="7711440"/>
                    <a:pt x="10293350" y="7838440"/>
                    <a:pt x="10380980" y="7960359"/>
                  </a:cubicBezTo>
                  <a:cubicBezTo>
                    <a:pt x="10466070" y="8078470"/>
                    <a:pt x="10553700" y="8187690"/>
                    <a:pt x="10645140" y="8298180"/>
                  </a:cubicBezTo>
                  <a:cubicBezTo>
                    <a:pt x="10737850" y="8409940"/>
                    <a:pt x="10821670" y="8509000"/>
                    <a:pt x="10933430" y="8627109"/>
                  </a:cubicBezTo>
                  <a:cubicBezTo>
                    <a:pt x="11075670" y="8773159"/>
                    <a:pt x="11287760" y="8977630"/>
                    <a:pt x="11435080" y="9103359"/>
                  </a:cubicBezTo>
                  <a:cubicBezTo>
                    <a:pt x="11541760" y="9196070"/>
                    <a:pt x="11640820" y="9254490"/>
                    <a:pt x="11725910" y="9329420"/>
                  </a:cubicBezTo>
                  <a:cubicBezTo>
                    <a:pt x="11798300" y="9392920"/>
                    <a:pt x="11861800" y="9451340"/>
                    <a:pt x="11917680" y="9519920"/>
                  </a:cubicBezTo>
                  <a:cubicBezTo>
                    <a:pt x="11971020" y="9587230"/>
                    <a:pt x="12033250" y="9687559"/>
                    <a:pt x="12054840" y="9734550"/>
                  </a:cubicBezTo>
                  <a:cubicBezTo>
                    <a:pt x="12063730" y="9756140"/>
                    <a:pt x="12067540" y="9768840"/>
                    <a:pt x="12066270" y="9785350"/>
                  </a:cubicBezTo>
                  <a:cubicBezTo>
                    <a:pt x="12065000" y="9801859"/>
                    <a:pt x="12057380" y="9820909"/>
                    <a:pt x="12045950" y="9832340"/>
                  </a:cubicBezTo>
                  <a:cubicBezTo>
                    <a:pt x="12034520" y="9845040"/>
                    <a:pt x="12016740" y="9855200"/>
                    <a:pt x="12000230" y="9857740"/>
                  </a:cubicBezTo>
                  <a:cubicBezTo>
                    <a:pt x="11984990" y="9861550"/>
                    <a:pt x="11963400" y="9857740"/>
                    <a:pt x="11949430" y="9850120"/>
                  </a:cubicBezTo>
                  <a:cubicBezTo>
                    <a:pt x="11934190" y="9843770"/>
                    <a:pt x="11918950" y="9829800"/>
                    <a:pt x="11912600" y="9813290"/>
                  </a:cubicBezTo>
                  <a:cubicBezTo>
                    <a:pt x="11904980" y="9794240"/>
                    <a:pt x="11906250" y="9757409"/>
                    <a:pt x="11915140" y="9738359"/>
                  </a:cubicBezTo>
                  <a:cubicBezTo>
                    <a:pt x="11922760" y="9721850"/>
                    <a:pt x="11939270" y="9710420"/>
                    <a:pt x="11954510" y="9704070"/>
                  </a:cubicBezTo>
                  <a:cubicBezTo>
                    <a:pt x="11969750" y="9697720"/>
                    <a:pt x="11990070" y="9695180"/>
                    <a:pt x="12005310" y="9700259"/>
                  </a:cubicBezTo>
                  <a:cubicBezTo>
                    <a:pt x="12021820" y="9704070"/>
                    <a:pt x="12039600" y="9715500"/>
                    <a:pt x="12049760" y="9728200"/>
                  </a:cubicBezTo>
                  <a:cubicBezTo>
                    <a:pt x="12059920" y="9740900"/>
                    <a:pt x="12067540" y="9758680"/>
                    <a:pt x="12066270" y="9776459"/>
                  </a:cubicBezTo>
                  <a:cubicBezTo>
                    <a:pt x="12065000" y="9798050"/>
                    <a:pt x="12048490" y="9831070"/>
                    <a:pt x="12033250" y="9843770"/>
                  </a:cubicBezTo>
                  <a:cubicBezTo>
                    <a:pt x="12019280" y="9855200"/>
                    <a:pt x="11998960" y="9860280"/>
                    <a:pt x="11983720" y="9859009"/>
                  </a:cubicBezTo>
                  <a:cubicBezTo>
                    <a:pt x="11967210" y="9859009"/>
                    <a:pt x="11951970" y="9853930"/>
                    <a:pt x="11934190" y="9841230"/>
                  </a:cubicBezTo>
                  <a:cubicBezTo>
                    <a:pt x="11902440" y="9815830"/>
                    <a:pt x="11868150" y="9737090"/>
                    <a:pt x="11827510" y="9685020"/>
                  </a:cubicBezTo>
                  <a:cubicBezTo>
                    <a:pt x="11785600" y="9630409"/>
                    <a:pt x="11748770" y="9579609"/>
                    <a:pt x="11687810" y="9519920"/>
                  </a:cubicBezTo>
                  <a:cubicBezTo>
                    <a:pt x="11597640" y="9432290"/>
                    <a:pt x="11416030" y="9311640"/>
                    <a:pt x="11322050" y="9226550"/>
                  </a:cubicBezTo>
                  <a:cubicBezTo>
                    <a:pt x="11256010" y="9166859"/>
                    <a:pt x="11228070" y="9126220"/>
                    <a:pt x="11165840" y="9066530"/>
                  </a:cubicBezTo>
                  <a:cubicBezTo>
                    <a:pt x="11079480" y="8983980"/>
                    <a:pt x="10952480" y="8890000"/>
                    <a:pt x="10848340" y="8785859"/>
                  </a:cubicBezTo>
                  <a:cubicBezTo>
                    <a:pt x="10735310" y="8671559"/>
                    <a:pt x="10619740" y="8530590"/>
                    <a:pt x="10515600" y="8404859"/>
                  </a:cubicBezTo>
                  <a:cubicBezTo>
                    <a:pt x="10419080" y="8288020"/>
                    <a:pt x="10328910" y="8173720"/>
                    <a:pt x="10245090" y="8056880"/>
                  </a:cubicBezTo>
                  <a:cubicBezTo>
                    <a:pt x="10166350" y="7946390"/>
                    <a:pt x="10097770" y="7851140"/>
                    <a:pt x="10024110" y="7722870"/>
                  </a:cubicBezTo>
                  <a:cubicBezTo>
                    <a:pt x="9932670" y="7562850"/>
                    <a:pt x="9829800" y="7339330"/>
                    <a:pt x="9751060" y="7160259"/>
                  </a:cubicBezTo>
                  <a:cubicBezTo>
                    <a:pt x="9681210" y="7000240"/>
                    <a:pt x="9617710" y="6847840"/>
                    <a:pt x="9570720" y="6699250"/>
                  </a:cubicBezTo>
                  <a:cubicBezTo>
                    <a:pt x="9527540" y="6565900"/>
                    <a:pt x="9511030" y="6428740"/>
                    <a:pt x="9472930" y="6311900"/>
                  </a:cubicBezTo>
                  <a:cubicBezTo>
                    <a:pt x="9439910" y="6211570"/>
                    <a:pt x="9387840" y="6125210"/>
                    <a:pt x="9362440" y="6037580"/>
                  </a:cubicBezTo>
                  <a:cubicBezTo>
                    <a:pt x="9342120" y="5962650"/>
                    <a:pt x="9347200" y="5902960"/>
                    <a:pt x="9325610" y="5822950"/>
                  </a:cubicBezTo>
                  <a:cubicBezTo>
                    <a:pt x="9295130" y="5712460"/>
                    <a:pt x="9227820" y="5581650"/>
                    <a:pt x="9180830" y="5440680"/>
                  </a:cubicBezTo>
                  <a:cubicBezTo>
                    <a:pt x="9123680" y="5270500"/>
                    <a:pt x="9065260" y="5034280"/>
                    <a:pt x="9014460" y="4874260"/>
                  </a:cubicBezTo>
                  <a:cubicBezTo>
                    <a:pt x="8976360" y="4757420"/>
                    <a:pt x="8954770" y="4688840"/>
                    <a:pt x="8906510" y="4569460"/>
                  </a:cubicBezTo>
                  <a:cubicBezTo>
                    <a:pt x="8834120" y="4392930"/>
                    <a:pt x="8718550" y="4151630"/>
                    <a:pt x="8604250" y="3923030"/>
                  </a:cubicBezTo>
                  <a:cubicBezTo>
                    <a:pt x="8472170" y="3657600"/>
                    <a:pt x="8336280" y="3375660"/>
                    <a:pt x="8153400" y="3072130"/>
                  </a:cubicBezTo>
                  <a:cubicBezTo>
                    <a:pt x="7928610" y="2698750"/>
                    <a:pt x="7504430" y="2098040"/>
                    <a:pt x="7332980" y="1860550"/>
                  </a:cubicBezTo>
                  <a:cubicBezTo>
                    <a:pt x="7259320" y="1757680"/>
                    <a:pt x="7222490" y="1723390"/>
                    <a:pt x="7167880" y="1644650"/>
                  </a:cubicBezTo>
                  <a:cubicBezTo>
                    <a:pt x="7106920" y="1557020"/>
                    <a:pt x="7054850" y="1446530"/>
                    <a:pt x="6987540" y="1353820"/>
                  </a:cubicBezTo>
                  <a:cubicBezTo>
                    <a:pt x="6920230" y="1259840"/>
                    <a:pt x="6851650" y="1181100"/>
                    <a:pt x="6766560" y="1088390"/>
                  </a:cubicBezTo>
                  <a:cubicBezTo>
                    <a:pt x="6662420" y="977900"/>
                    <a:pt x="6512560" y="836930"/>
                    <a:pt x="6405880" y="741680"/>
                  </a:cubicBezTo>
                  <a:cubicBezTo>
                    <a:pt x="6325870" y="669290"/>
                    <a:pt x="6268720" y="619760"/>
                    <a:pt x="6189980" y="560070"/>
                  </a:cubicBezTo>
                  <a:cubicBezTo>
                    <a:pt x="6101080" y="491490"/>
                    <a:pt x="6002020" y="416560"/>
                    <a:pt x="5900420" y="355600"/>
                  </a:cubicBezTo>
                  <a:cubicBezTo>
                    <a:pt x="5796280" y="293370"/>
                    <a:pt x="5678170" y="217170"/>
                    <a:pt x="5570220" y="187960"/>
                  </a:cubicBezTo>
                  <a:cubicBezTo>
                    <a:pt x="5477510" y="163830"/>
                    <a:pt x="5393690" y="173990"/>
                    <a:pt x="5297170" y="175260"/>
                  </a:cubicBezTo>
                  <a:cubicBezTo>
                    <a:pt x="5187950" y="177800"/>
                    <a:pt x="5067300" y="189230"/>
                    <a:pt x="4949190" y="207010"/>
                  </a:cubicBezTo>
                  <a:cubicBezTo>
                    <a:pt x="4822190" y="226060"/>
                    <a:pt x="4690110" y="254000"/>
                    <a:pt x="4560570" y="289560"/>
                  </a:cubicBezTo>
                  <a:cubicBezTo>
                    <a:pt x="4428490" y="326390"/>
                    <a:pt x="4277360" y="379730"/>
                    <a:pt x="4165600" y="426720"/>
                  </a:cubicBezTo>
                  <a:cubicBezTo>
                    <a:pt x="4077970" y="464820"/>
                    <a:pt x="4003040" y="501650"/>
                    <a:pt x="3937000" y="543560"/>
                  </a:cubicBezTo>
                  <a:cubicBezTo>
                    <a:pt x="3879850" y="579120"/>
                    <a:pt x="3845560" y="604520"/>
                    <a:pt x="3788410" y="656590"/>
                  </a:cubicBezTo>
                  <a:cubicBezTo>
                    <a:pt x="3693160" y="740410"/>
                    <a:pt x="3526790" y="906780"/>
                    <a:pt x="3439160" y="1022350"/>
                  </a:cubicBezTo>
                  <a:cubicBezTo>
                    <a:pt x="3373120" y="1109980"/>
                    <a:pt x="3348990" y="1182370"/>
                    <a:pt x="3290570" y="1273810"/>
                  </a:cubicBezTo>
                  <a:cubicBezTo>
                    <a:pt x="3218180" y="1385570"/>
                    <a:pt x="3091180" y="1546860"/>
                    <a:pt x="3032760" y="1643380"/>
                  </a:cubicBezTo>
                  <a:cubicBezTo>
                    <a:pt x="2997200" y="1701800"/>
                    <a:pt x="2989580" y="1722120"/>
                    <a:pt x="2955290" y="1788160"/>
                  </a:cubicBezTo>
                  <a:cubicBezTo>
                    <a:pt x="2882900" y="1927860"/>
                    <a:pt x="2694940" y="2292350"/>
                    <a:pt x="2628900" y="2443480"/>
                  </a:cubicBezTo>
                  <a:cubicBezTo>
                    <a:pt x="2595880" y="2520950"/>
                    <a:pt x="2590800" y="2559050"/>
                    <a:pt x="2562860" y="2622550"/>
                  </a:cubicBezTo>
                  <a:cubicBezTo>
                    <a:pt x="2529840" y="2696210"/>
                    <a:pt x="2487930" y="2755900"/>
                    <a:pt x="2439670" y="2858770"/>
                  </a:cubicBezTo>
                  <a:cubicBezTo>
                    <a:pt x="2353310" y="3040380"/>
                    <a:pt x="2202180" y="3432810"/>
                    <a:pt x="2109470" y="3623310"/>
                  </a:cubicBezTo>
                  <a:cubicBezTo>
                    <a:pt x="2052320" y="3740150"/>
                    <a:pt x="2006600" y="3826510"/>
                    <a:pt x="1958340" y="3901440"/>
                  </a:cubicBezTo>
                  <a:cubicBezTo>
                    <a:pt x="1924050" y="3957320"/>
                    <a:pt x="1898650" y="3972560"/>
                    <a:pt x="1858010" y="4041140"/>
                  </a:cubicBezTo>
                  <a:cubicBezTo>
                    <a:pt x="1764030" y="4197350"/>
                    <a:pt x="1598930" y="4585970"/>
                    <a:pt x="1455420" y="4851400"/>
                  </a:cubicBezTo>
                  <a:cubicBezTo>
                    <a:pt x="1313180" y="5119370"/>
                    <a:pt x="1109980" y="5429250"/>
                    <a:pt x="999490" y="5640070"/>
                  </a:cubicBezTo>
                  <a:cubicBezTo>
                    <a:pt x="929640" y="5775960"/>
                    <a:pt x="900430" y="5861050"/>
                    <a:pt x="839470" y="5982970"/>
                  </a:cubicBezTo>
                  <a:cubicBezTo>
                    <a:pt x="770890" y="6121400"/>
                    <a:pt x="683260" y="6294120"/>
                    <a:pt x="605790" y="6426200"/>
                  </a:cubicBezTo>
                  <a:cubicBezTo>
                    <a:pt x="538480" y="6537959"/>
                    <a:pt x="472440" y="6640830"/>
                    <a:pt x="406400" y="6727190"/>
                  </a:cubicBezTo>
                  <a:cubicBezTo>
                    <a:pt x="350520" y="6799580"/>
                    <a:pt x="290830" y="6864350"/>
                    <a:pt x="241300" y="6915150"/>
                  </a:cubicBezTo>
                  <a:cubicBezTo>
                    <a:pt x="204470" y="6951980"/>
                    <a:pt x="171450" y="6987540"/>
                    <a:pt x="140970" y="7005320"/>
                  </a:cubicBezTo>
                  <a:cubicBezTo>
                    <a:pt x="120650" y="7016750"/>
                    <a:pt x="101600" y="7024370"/>
                    <a:pt x="85090" y="7024370"/>
                  </a:cubicBezTo>
                  <a:cubicBezTo>
                    <a:pt x="71120" y="7025640"/>
                    <a:pt x="57150" y="7020559"/>
                    <a:pt x="45720" y="7014209"/>
                  </a:cubicBezTo>
                  <a:cubicBezTo>
                    <a:pt x="34290" y="7007859"/>
                    <a:pt x="22860" y="6998970"/>
                    <a:pt x="16510" y="6986270"/>
                  </a:cubicBezTo>
                  <a:cubicBezTo>
                    <a:pt x="7620" y="6971030"/>
                    <a:pt x="0" y="6945630"/>
                    <a:pt x="3810" y="6927850"/>
                  </a:cubicBezTo>
                  <a:cubicBezTo>
                    <a:pt x="6350" y="6908800"/>
                    <a:pt x="33020" y="6875780"/>
                    <a:pt x="33020" y="6875780"/>
                  </a:cubicBezTo>
                </a:path>
              </a:pathLst>
            </a:custGeom>
            <a:solidFill>
              <a:srgbClr val="F15DB8"/>
            </a:solidFill>
            <a:ln cap="sq">
              <a:noFill/>
              <a:prstDash val="solid"/>
              <a:miter/>
            </a:ln>
          </p:spPr>
          <p:txBody>
            <a:bodyPr/>
            <a:lstStyle/>
            <a:p>
              <a:endParaRPr lang="fr-FR" sz="975" noProof="1"/>
            </a:p>
          </p:txBody>
        </p:sp>
      </p:grpSp>
      <p:grpSp>
        <p:nvGrpSpPr>
          <p:cNvPr id="50" name="Group 57">
            <a:extLst>
              <a:ext uri="{FF2B5EF4-FFF2-40B4-BE49-F238E27FC236}">
                <a16:creationId xmlns:a16="http://schemas.microsoft.com/office/drawing/2014/main" id="{54858952-DD85-8DE2-0FC4-49BE673E09B5}"/>
              </a:ext>
            </a:extLst>
          </p:cNvPr>
          <p:cNvGrpSpPr/>
          <p:nvPr/>
        </p:nvGrpSpPr>
        <p:grpSpPr>
          <a:xfrm>
            <a:off x="2102638" y="2351867"/>
            <a:ext cx="5579864" cy="2826306"/>
            <a:chOff x="0" y="0"/>
            <a:chExt cx="13735050" cy="6957060"/>
          </a:xfrm>
        </p:grpSpPr>
        <p:sp>
          <p:nvSpPr>
            <p:cNvPr id="51" name="Freeform 58">
              <a:extLst>
                <a:ext uri="{FF2B5EF4-FFF2-40B4-BE49-F238E27FC236}">
                  <a16:creationId xmlns:a16="http://schemas.microsoft.com/office/drawing/2014/main" id="{0C308CE8-A405-99B2-46E7-F92118C7BBF1}"/>
                </a:ext>
              </a:extLst>
            </p:cNvPr>
            <p:cNvSpPr/>
            <p:nvPr/>
          </p:nvSpPr>
          <p:spPr>
            <a:xfrm>
              <a:off x="45720" y="40640"/>
              <a:ext cx="13642341" cy="6870700"/>
            </a:xfrm>
            <a:custGeom>
              <a:avLst/>
              <a:gdLst/>
              <a:ahLst/>
              <a:cxnLst/>
              <a:rect l="l" t="t" r="r" b="b"/>
              <a:pathLst>
                <a:path w="13642341" h="6870700">
                  <a:moveTo>
                    <a:pt x="10160" y="6758940"/>
                  </a:moveTo>
                  <a:cubicBezTo>
                    <a:pt x="627380" y="5576570"/>
                    <a:pt x="671830" y="5448301"/>
                    <a:pt x="711200" y="5320030"/>
                  </a:cubicBezTo>
                  <a:cubicBezTo>
                    <a:pt x="744220" y="5217160"/>
                    <a:pt x="754380" y="5132070"/>
                    <a:pt x="782320" y="5039360"/>
                  </a:cubicBezTo>
                  <a:cubicBezTo>
                    <a:pt x="811530" y="4945380"/>
                    <a:pt x="848360" y="4874260"/>
                    <a:pt x="882650" y="4761230"/>
                  </a:cubicBezTo>
                  <a:cubicBezTo>
                    <a:pt x="934720" y="4594860"/>
                    <a:pt x="1014730" y="4273550"/>
                    <a:pt x="1043940" y="4128770"/>
                  </a:cubicBezTo>
                  <a:cubicBezTo>
                    <a:pt x="1059180" y="4053840"/>
                    <a:pt x="1057910" y="4018280"/>
                    <a:pt x="1070610" y="3956050"/>
                  </a:cubicBezTo>
                  <a:cubicBezTo>
                    <a:pt x="1085850" y="3881120"/>
                    <a:pt x="1109980" y="3788410"/>
                    <a:pt x="1132840" y="3713480"/>
                  </a:cubicBezTo>
                  <a:cubicBezTo>
                    <a:pt x="1154430" y="3646170"/>
                    <a:pt x="1178560" y="3604260"/>
                    <a:pt x="1200150" y="3525520"/>
                  </a:cubicBezTo>
                  <a:cubicBezTo>
                    <a:pt x="1235710" y="3399790"/>
                    <a:pt x="1253490" y="3192780"/>
                    <a:pt x="1297940" y="3027680"/>
                  </a:cubicBezTo>
                  <a:cubicBezTo>
                    <a:pt x="1342390" y="2857500"/>
                    <a:pt x="1433830" y="2650490"/>
                    <a:pt x="1469390" y="2522220"/>
                  </a:cubicBezTo>
                  <a:cubicBezTo>
                    <a:pt x="1489710" y="2446020"/>
                    <a:pt x="1489710" y="2402840"/>
                    <a:pt x="1508760" y="2335530"/>
                  </a:cubicBezTo>
                  <a:cubicBezTo>
                    <a:pt x="1530350" y="2255520"/>
                    <a:pt x="1565910" y="2150110"/>
                    <a:pt x="1596390" y="2076450"/>
                  </a:cubicBezTo>
                  <a:cubicBezTo>
                    <a:pt x="1620520" y="2016760"/>
                    <a:pt x="1645920" y="1983740"/>
                    <a:pt x="1672590" y="1920240"/>
                  </a:cubicBezTo>
                  <a:cubicBezTo>
                    <a:pt x="1710690" y="1830070"/>
                    <a:pt x="1747520" y="1694180"/>
                    <a:pt x="1793240" y="1582420"/>
                  </a:cubicBezTo>
                  <a:cubicBezTo>
                    <a:pt x="1838960" y="1469390"/>
                    <a:pt x="1877060" y="1365250"/>
                    <a:pt x="1949450" y="1249680"/>
                  </a:cubicBezTo>
                  <a:cubicBezTo>
                    <a:pt x="2043430" y="1099820"/>
                    <a:pt x="2219960" y="905510"/>
                    <a:pt x="2331720" y="773430"/>
                  </a:cubicBezTo>
                  <a:cubicBezTo>
                    <a:pt x="2414270" y="675640"/>
                    <a:pt x="2481580" y="596900"/>
                    <a:pt x="2553970" y="523240"/>
                  </a:cubicBezTo>
                  <a:cubicBezTo>
                    <a:pt x="2616200" y="459740"/>
                    <a:pt x="2677160" y="401320"/>
                    <a:pt x="2735580" y="355600"/>
                  </a:cubicBezTo>
                  <a:cubicBezTo>
                    <a:pt x="2785110" y="317500"/>
                    <a:pt x="2819400" y="294640"/>
                    <a:pt x="2879090" y="262890"/>
                  </a:cubicBezTo>
                  <a:cubicBezTo>
                    <a:pt x="2966720" y="214630"/>
                    <a:pt x="3122930" y="146050"/>
                    <a:pt x="3218180" y="111760"/>
                  </a:cubicBezTo>
                  <a:cubicBezTo>
                    <a:pt x="3285490" y="87630"/>
                    <a:pt x="3326130" y="77470"/>
                    <a:pt x="3392170" y="63500"/>
                  </a:cubicBezTo>
                  <a:cubicBezTo>
                    <a:pt x="3478530" y="45720"/>
                    <a:pt x="3587750" y="31750"/>
                    <a:pt x="3693160" y="22860"/>
                  </a:cubicBezTo>
                  <a:cubicBezTo>
                    <a:pt x="3806190" y="12700"/>
                    <a:pt x="3930650" y="11430"/>
                    <a:pt x="4050030" y="10160"/>
                  </a:cubicBezTo>
                  <a:cubicBezTo>
                    <a:pt x="4171950" y="8890"/>
                    <a:pt x="4300220" y="0"/>
                    <a:pt x="4419600" y="15240"/>
                  </a:cubicBezTo>
                  <a:cubicBezTo>
                    <a:pt x="4536440" y="31750"/>
                    <a:pt x="4640580" y="64770"/>
                    <a:pt x="4759960" y="102870"/>
                  </a:cubicBezTo>
                  <a:cubicBezTo>
                    <a:pt x="4898390" y="148590"/>
                    <a:pt x="5090160" y="227330"/>
                    <a:pt x="5198110" y="276860"/>
                  </a:cubicBezTo>
                  <a:cubicBezTo>
                    <a:pt x="5264150" y="307340"/>
                    <a:pt x="5306060" y="328930"/>
                    <a:pt x="5354320" y="359410"/>
                  </a:cubicBezTo>
                  <a:cubicBezTo>
                    <a:pt x="5401310" y="388620"/>
                    <a:pt x="5440680" y="419100"/>
                    <a:pt x="5482590" y="455930"/>
                  </a:cubicBezTo>
                  <a:cubicBezTo>
                    <a:pt x="5529580" y="495300"/>
                    <a:pt x="5570220" y="538480"/>
                    <a:pt x="5619750" y="593090"/>
                  </a:cubicBezTo>
                  <a:cubicBezTo>
                    <a:pt x="5688330" y="666750"/>
                    <a:pt x="5779770" y="769620"/>
                    <a:pt x="5849620" y="861060"/>
                  </a:cubicBezTo>
                  <a:cubicBezTo>
                    <a:pt x="5916930" y="951230"/>
                    <a:pt x="5975350" y="1036320"/>
                    <a:pt x="6035040" y="1136650"/>
                  </a:cubicBezTo>
                  <a:cubicBezTo>
                    <a:pt x="6102350" y="1248410"/>
                    <a:pt x="6173470" y="1405890"/>
                    <a:pt x="6231890" y="1502410"/>
                  </a:cubicBezTo>
                  <a:cubicBezTo>
                    <a:pt x="6271260" y="1568450"/>
                    <a:pt x="6287770" y="1590040"/>
                    <a:pt x="6339840" y="1662430"/>
                  </a:cubicBezTo>
                  <a:cubicBezTo>
                    <a:pt x="6463030" y="1831340"/>
                    <a:pt x="6780530" y="2235200"/>
                    <a:pt x="6982460" y="2479040"/>
                  </a:cubicBezTo>
                  <a:cubicBezTo>
                    <a:pt x="7152640" y="2684780"/>
                    <a:pt x="7329170" y="2881630"/>
                    <a:pt x="7466330" y="3035300"/>
                  </a:cubicBezTo>
                  <a:cubicBezTo>
                    <a:pt x="7565390" y="3147060"/>
                    <a:pt x="7633970" y="3229610"/>
                    <a:pt x="7726680" y="3321050"/>
                  </a:cubicBezTo>
                  <a:cubicBezTo>
                    <a:pt x="7819390" y="3413760"/>
                    <a:pt x="7904480" y="3488690"/>
                    <a:pt x="8022590" y="3585210"/>
                  </a:cubicBezTo>
                  <a:cubicBezTo>
                    <a:pt x="8187690" y="3719830"/>
                    <a:pt x="8439150" y="3914140"/>
                    <a:pt x="8629650" y="4042410"/>
                  </a:cubicBezTo>
                  <a:cubicBezTo>
                    <a:pt x="8788400" y="4149090"/>
                    <a:pt x="8923020" y="4224020"/>
                    <a:pt x="9083040" y="4312920"/>
                  </a:cubicBezTo>
                  <a:cubicBezTo>
                    <a:pt x="9259570" y="4410710"/>
                    <a:pt x="9456420" y="4500880"/>
                    <a:pt x="9646920" y="4603750"/>
                  </a:cubicBezTo>
                  <a:cubicBezTo>
                    <a:pt x="9846310" y="4711700"/>
                    <a:pt x="10002520" y="4833620"/>
                    <a:pt x="10251440" y="4946650"/>
                  </a:cubicBezTo>
                  <a:cubicBezTo>
                    <a:pt x="10617200" y="5113020"/>
                    <a:pt x="11303000" y="5302250"/>
                    <a:pt x="11656060" y="5439410"/>
                  </a:cubicBezTo>
                  <a:cubicBezTo>
                    <a:pt x="11875770" y="5524500"/>
                    <a:pt x="11987530" y="5575300"/>
                    <a:pt x="12180570" y="5662930"/>
                  </a:cubicBezTo>
                  <a:cubicBezTo>
                    <a:pt x="12426950" y="5775960"/>
                    <a:pt x="12824460" y="5985510"/>
                    <a:pt x="13006069" y="6066790"/>
                  </a:cubicBezTo>
                  <a:cubicBezTo>
                    <a:pt x="13093700" y="6106160"/>
                    <a:pt x="13133069" y="6122670"/>
                    <a:pt x="13204191" y="6146800"/>
                  </a:cubicBezTo>
                  <a:cubicBezTo>
                    <a:pt x="13285469" y="6173470"/>
                    <a:pt x="13401041" y="6206490"/>
                    <a:pt x="13470891" y="6217920"/>
                  </a:cubicBezTo>
                  <a:cubicBezTo>
                    <a:pt x="13514069" y="6225540"/>
                    <a:pt x="13550900" y="6210300"/>
                    <a:pt x="13580110" y="6224270"/>
                  </a:cubicBezTo>
                  <a:cubicBezTo>
                    <a:pt x="13604241" y="6235700"/>
                    <a:pt x="13627100" y="6261100"/>
                    <a:pt x="13635991" y="6282690"/>
                  </a:cubicBezTo>
                  <a:cubicBezTo>
                    <a:pt x="13642341" y="6300470"/>
                    <a:pt x="13638530" y="6322060"/>
                    <a:pt x="13632180" y="6337300"/>
                  </a:cubicBezTo>
                  <a:cubicBezTo>
                    <a:pt x="13625830" y="6353810"/>
                    <a:pt x="13611860" y="6370320"/>
                    <a:pt x="13596619" y="6379210"/>
                  </a:cubicBezTo>
                  <a:cubicBezTo>
                    <a:pt x="13581380" y="6389370"/>
                    <a:pt x="13561060" y="6395720"/>
                    <a:pt x="13543280" y="6391910"/>
                  </a:cubicBezTo>
                  <a:cubicBezTo>
                    <a:pt x="13520419" y="6386830"/>
                    <a:pt x="13487400" y="6365240"/>
                    <a:pt x="13475969" y="6346190"/>
                  </a:cubicBezTo>
                  <a:cubicBezTo>
                    <a:pt x="13465810" y="6330950"/>
                    <a:pt x="13464541" y="6309360"/>
                    <a:pt x="13467080" y="6291580"/>
                  </a:cubicBezTo>
                  <a:cubicBezTo>
                    <a:pt x="13469619" y="6275070"/>
                    <a:pt x="13478510" y="6254750"/>
                    <a:pt x="13492480" y="6243320"/>
                  </a:cubicBezTo>
                  <a:cubicBezTo>
                    <a:pt x="13510260" y="6229350"/>
                    <a:pt x="13548360" y="6217920"/>
                    <a:pt x="13571219" y="6221730"/>
                  </a:cubicBezTo>
                  <a:cubicBezTo>
                    <a:pt x="13589000" y="6224270"/>
                    <a:pt x="13606780" y="6236970"/>
                    <a:pt x="13618210" y="6249670"/>
                  </a:cubicBezTo>
                  <a:cubicBezTo>
                    <a:pt x="13629641" y="6263640"/>
                    <a:pt x="13637260" y="6283960"/>
                    <a:pt x="13638530" y="6300470"/>
                  </a:cubicBezTo>
                  <a:cubicBezTo>
                    <a:pt x="13639800" y="6318250"/>
                    <a:pt x="13633450" y="6339840"/>
                    <a:pt x="13623291" y="6353810"/>
                  </a:cubicBezTo>
                  <a:cubicBezTo>
                    <a:pt x="13614400" y="6369050"/>
                    <a:pt x="13600430" y="6380480"/>
                    <a:pt x="13580110" y="6388100"/>
                  </a:cubicBezTo>
                  <a:cubicBezTo>
                    <a:pt x="13545819" y="6398260"/>
                    <a:pt x="13483591" y="6391910"/>
                    <a:pt x="13426441" y="6384290"/>
                  </a:cubicBezTo>
                  <a:cubicBezTo>
                    <a:pt x="13346430" y="6372860"/>
                    <a:pt x="13233400" y="6338570"/>
                    <a:pt x="13147041" y="6309360"/>
                  </a:cubicBezTo>
                  <a:cubicBezTo>
                    <a:pt x="13068300" y="6283960"/>
                    <a:pt x="13020041" y="6264910"/>
                    <a:pt x="12926060" y="6223000"/>
                  </a:cubicBezTo>
                  <a:cubicBezTo>
                    <a:pt x="12748260" y="6144260"/>
                    <a:pt x="12411710" y="5961380"/>
                    <a:pt x="12171680" y="5850890"/>
                  </a:cubicBezTo>
                  <a:cubicBezTo>
                    <a:pt x="11959590" y="5751830"/>
                    <a:pt x="11805920" y="5681980"/>
                    <a:pt x="11563350" y="5586730"/>
                  </a:cubicBezTo>
                  <a:cubicBezTo>
                    <a:pt x="11216640" y="5449570"/>
                    <a:pt x="10673080" y="5300980"/>
                    <a:pt x="10278110" y="5129530"/>
                  </a:cubicBezTo>
                  <a:cubicBezTo>
                    <a:pt x="9923780" y="4975860"/>
                    <a:pt x="9596120" y="4784090"/>
                    <a:pt x="9298940" y="4622800"/>
                  </a:cubicBezTo>
                  <a:cubicBezTo>
                    <a:pt x="9044940" y="4485640"/>
                    <a:pt x="8818880" y="4368800"/>
                    <a:pt x="8599170" y="4226560"/>
                  </a:cubicBezTo>
                  <a:cubicBezTo>
                    <a:pt x="8388350" y="4089400"/>
                    <a:pt x="8159750" y="3914140"/>
                    <a:pt x="8002270" y="3787140"/>
                  </a:cubicBezTo>
                  <a:cubicBezTo>
                    <a:pt x="7890510" y="3698240"/>
                    <a:pt x="7801610" y="3614420"/>
                    <a:pt x="7729220" y="3548380"/>
                  </a:cubicBezTo>
                  <a:cubicBezTo>
                    <a:pt x="7679690" y="3503930"/>
                    <a:pt x="7663180" y="3489960"/>
                    <a:pt x="7606030" y="3431540"/>
                  </a:cubicBezTo>
                  <a:cubicBezTo>
                    <a:pt x="7458710" y="3281680"/>
                    <a:pt x="7084060" y="2870200"/>
                    <a:pt x="6845300" y="2588260"/>
                  </a:cubicBezTo>
                  <a:cubicBezTo>
                    <a:pt x="6616700" y="2317750"/>
                    <a:pt x="6319520" y="1935480"/>
                    <a:pt x="6197600" y="1774190"/>
                  </a:cubicBezTo>
                  <a:cubicBezTo>
                    <a:pt x="6146800" y="1706880"/>
                    <a:pt x="6131560" y="1690370"/>
                    <a:pt x="6094730" y="1629410"/>
                  </a:cubicBezTo>
                  <a:cubicBezTo>
                    <a:pt x="6037580" y="1535430"/>
                    <a:pt x="5970270" y="1371600"/>
                    <a:pt x="5902960" y="1257300"/>
                  </a:cubicBezTo>
                  <a:cubicBezTo>
                    <a:pt x="5843270" y="1153160"/>
                    <a:pt x="5782310" y="1062990"/>
                    <a:pt x="5715000" y="971550"/>
                  </a:cubicBezTo>
                  <a:cubicBezTo>
                    <a:pt x="5646420" y="880110"/>
                    <a:pt x="5560060" y="775970"/>
                    <a:pt x="5497830" y="706120"/>
                  </a:cubicBezTo>
                  <a:cubicBezTo>
                    <a:pt x="5454650" y="657860"/>
                    <a:pt x="5424170" y="622300"/>
                    <a:pt x="5380990" y="586740"/>
                  </a:cubicBezTo>
                  <a:cubicBezTo>
                    <a:pt x="5337810" y="549910"/>
                    <a:pt x="5297170" y="521970"/>
                    <a:pt x="5240020" y="488950"/>
                  </a:cubicBezTo>
                  <a:cubicBezTo>
                    <a:pt x="5165090" y="447040"/>
                    <a:pt x="5049520" y="396240"/>
                    <a:pt x="4965700" y="361950"/>
                  </a:cubicBezTo>
                  <a:cubicBezTo>
                    <a:pt x="4897120" y="334010"/>
                    <a:pt x="4848860" y="316230"/>
                    <a:pt x="4775200" y="292100"/>
                  </a:cubicBezTo>
                  <a:cubicBezTo>
                    <a:pt x="4671060" y="260350"/>
                    <a:pt x="4544060" y="209550"/>
                    <a:pt x="4403090" y="190500"/>
                  </a:cubicBezTo>
                  <a:cubicBezTo>
                    <a:pt x="4222750" y="166370"/>
                    <a:pt x="3923030" y="184150"/>
                    <a:pt x="3776980" y="189230"/>
                  </a:cubicBezTo>
                  <a:cubicBezTo>
                    <a:pt x="3696970" y="193040"/>
                    <a:pt x="3660140" y="194310"/>
                    <a:pt x="3592830" y="204470"/>
                  </a:cubicBezTo>
                  <a:cubicBezTo>
                    <a:pt x="3510280" y="215900"/>
                    <a:pt x="3404870" y="234950"/>
                    <a:pt x="3315970" y="261620"/>
                  </a:cubicBezTo>
                  <a:cubicBezTo>
                    <a:pt x="3230880" y="287020"/>
                    <a:pt x="3143250" y="323850"/>
                    <a:pt x="3068320" y="358140"/>
                  </a:cubicBezTo>
                  <a:cubicBezTo>
                    <a:pt x="3006090" y="387350"/>
                    <a:pt x="2954020" y="412750"/>
                    <a:pt x="2899410" y="448310"/>
                  </a:cubicBezTo>
                  <a:cubicBezTo>
                    <a:pt x="2843530" y="486410"/>
                    <a:pt x="2792730" y="528320"/>
                    <a:pt x="2735580" y="581660"/>
                  </a:cubicBezTo>
                  <a:cubicBezTo>
                    <a:pt x="2665730" y="646430"/>
                    <a:pt x="2599690" y="721360"/>
                    <a:pt x="2515870" y="817880"/>
                  </a:cubicBezTo>
                  <a:cubicBezTo>
                    <a:pt x="2392680" y="960120"/>
                    <a:pt x="2185670" y="1193800"/>
                    <a:pt x="2082800" y="1363980"/>
                  </a:cubicBezTo>
                  <a:cubicBezTo>
                    <a:pt x="2005330" y="1492250"/>
                    <a:pt x="1965960" y="1617980"/>
                    <a:pt x="1922780" y="1728470"/>
                  </a:cubicBezTo>
                  <a:cubicBezTo>
                    <a:pt x="1888490" y="1817370"/>
                    <a:pt x="1869440" y="1902460"/>
                    <a:pt x="1841500" y="1973580"/>
                  </a:cubicBezTo>
                  <a:cubicBezTo>
                    <a:pt x="1818640" y="2029460"/>
                    <a:pt x="1794510" y="2065020"/>
                    <a:pt x="1770380" y="2120900"/>
                  </a:cubicBezTo>
                  <a:cubicBezTo>
                    <a:pt x="1739900" y="2193290"/>
                    <a:pt x="1700530" y="2294890"/>
                    <a:pt x="1678940" y="2373630"/>
                  </a:cubicBezTo>
                  <a:cubicBezTo>
                    <a:pt x="1659890" y="2439670"/>
                    <a:pt x="1659890" y="2481580"/>
                    <a:pt x="1639570" y="2557780"/>
                  </a:cubicBezTo>
                  <a:cubicBezTo>
                    <a:pt x="1602740" y="2692400"/>
                    <a:pt x="1501140" y="2929890"/>
                    <a:pt x="1455420" y="3106420"/>
                  </a:cubicBezTo>
                  <a:cubicBezTo>
                    <a:pt x="1414780" y="3263900"/>
                    <a:pt x="1404620" y="3441700"/>
                    <a:pt x="1372870" y="3562350"/>
                  </a:cubicBezTo>
                  <a:cubicBezTo>
                    <a:pt x="1350010" y="3643630"/>
                    <a:pt x="1320800" y="3695700"/>
                    <a:pt x="1300480" y="3761740"/>
                  </a:cubicBezTo>
                  <a:cubicBezTo>
                    <a:pt x="1280160" y="3825240"/>
                    <a:pt x="1262380" y="3888740"/>
                    <a:pt x="1248410" y="3953510"/>
                  </a:cubicBezTo>
                  <a:cubicBezTo>
                    <a:pt x="1234440" y="4018280"/>
                    <a:pt x="1233170" y="4067810"/>
                    <a:pt x="1215390" y="4152900"/>
                  </a:cubicBezTo>
                  <a:cubicBezTo>
                    <a:pt x="1182370" y="4302760"/>
                    <a:pt x="1108710" y="4568190"/>
                    <a:pt x="1047750" y="4772660"/>
                  </a:cubicBezTo>
                  <a:cubicBezTo>
                    <a:pt x="988060" y="4975860"/>
                    <a:pt x="922020" y="5193030"/>
                    <a:pt x="852170" y="5375910"/>
                  </a:cubicBezTo>
                  <a:cubicBezTo>
                    <a:pt x="792480" y="5533390"/>
                    <a:pt x="739140" y="5651500"/>
                    <a:pt x="662940" y="5807710"/>
                  </a:cubicBezTo>
                  <a:cubicBezTo>
                    <a:pt x="568960" y="6002020"/>
                    <a:pt x="414020" y="6259830"/>
                    <a:pt x="321310" y="6446520"/>
                  </a:cubicBezTo>
                  <a:cubicBezTo>
                    <a:pt x="251460" y="6587490"/>
                    <a:pt x="189230" y="6766560"/>
                    <a:pt x="148590" y="6824980"/>
                  </a:cubicBezTo>
                  <a:cubicBezTo>
                    <a:pt x="133350" y="6846571"/>
                    <a:pt x="124460" y="6855460"/>
                    <a:pt x="109220" y="6863080"/>
                  </a:cubicBezTo>
                  <a:cubicBezTo>
                    <a:pt x="93980" y="6869430"/>
                    <a:pt x="71120" y="6870700"/>
                    <a:pt x="54610" y="6864350"/>
                  </a:cubicBezTo>
                  <a:cubicBezTo>
                    <a:pt x="35560" y="6856730"/>
                    <a:pt x="12700" y="6832600"/>
                    <a:pt x="5080" y="6813550"/>
                  </a:cubicBezTo>
                  <a:cubicBezTo>
                    <a:pt x="0" y="6797040"/>
                    <a:pt x="10160" y="6758940"/>
                    <a:pt x="10160" y="6758940"/>
                  </a:cubicBezTo>
                </a:path>
              </a:pathLst>
            </a:custGeom>
            <a:solidFill>
              <a:srgbClr val="FFD761"/>
            </a:solidFill>
            <a:ln cap="sq">
              <a:noFill/>
              <a:prstDash val="solid"/>
              <a:miter/>
            </a:ln>
          </p:spPr>
          <p:txBody>
            <a:bodyPr/>
            <a:lstStyle/>
            <a:p>
              <a:endParaRPr lang="fr-FR" sz="975" noProof="1"/>
            </a:p>
          </p:txBody>
        </p:sp>
      </p:grpSp>
      <p:grpSp>
        <p:nvGrpSpPr>
          <p:cNvPr id="52" name="Group 59">
            <a:extLst>
              <a:ext uri="{FF2B5EF4-FFF2-40B4-BE49-F238E27FC236}">
                <a16:creationId xmlns:a16="http://schemas.microsoft.com/office/drawing/2014/main" id="{DFB3DC6A-CDCA-4D27-3BC3-F86EFC6467B1}"/>
              </a:ext>
            </a:extLst>
          </p:cNvPr>
          <p:cNvGrpSpPr/>
          <p:nvPr/>
        </p:nvGrpSpPr>
        <p:grpSpPr>
          <a:xfrm>
            <a:off x="2107941" y="2204165"/>
            <a:ext cx="3653869" cy="4010898"/>
            <a:chOff x="0" y="0"/>
            <a:chExt cx="8994140" cy="9872980"/>
          </a:xfrm>
        </p:grpSpPr>
        <p:sp>
          <p:nvSpPr>
            <p:cNvPr id="53" name="Freeform 60">
              <a:extLst>
                <a:ext uri="{FF2B5EF4-FFF2-40B4-BE49-F238E27FC236}">
                  <a16:creationId xmlns:a16="http://schemas.microsoft.com/office/drawing/2014/main" id="{618E3AA6-25F7-0030-A0AD-A6E4DB160BE4}"/>
                </a:ext>
              </a:extLst>
            </p:cNvPr>
            <p:cNvSpPr/>
            <p:nvPr/>
          </p:nvSpPr>
          <p:spPr>
            <a:xfrm>
              <a:off x="50800" y="31750"/>
              <a:ext cx="8893810" cy="9792970"/>
            </a:xfrm>
            <a:custGeom>
              <a:avLst/>
              <a:gdLst/>
              <a:ahLst/>
              <a:cxnLst/>
              <a:rect l="l" t="t" r="r" b="b"/>
              <a:pathLst>
                <a:path w="8893810" h="9792970">
                  <a:moveTo>
                    <a:pt x="0" y="7123430"/>
                  </a:moveTo>
                  <a:cubicBezTo>
                    <a:pt x="8890" y="6756400"/>
                    <a:pt x="15240" y="6686550"/>
                    <a:pt x="30480" y="6595111"/>
                  </a:cubicBezTo>
                  <a:cubicBezTo>
                    <a:pt x="50800" y="6475730"/>
                    <a:pt x="85090" y="6305550"/>
                    <a:pt x="127000" y="6186170"/>
                  </a:cubicBezTo>
                  <a:cubicBezTo>
                    <a:pt x="161290" y="6087110"/>
                    <a:pt x="204470" y="6032500"/>
                    <a:pt x="252730" y="5923280"/>
                  </a:cubicBezTo>
                  <a:cubicBezTo>
                    <a:pt x="332740" y="5749290"/>
                    <a:pt x="469900" y="5449570"/>
                    <a:pt x="546100" y="5236210"/>
                  </a:cubicBezTo>
                  <a:cubicBezTo>
                    <a:pt x="609600" y="5058410"/>
                    <a:pt x="657860" y="4878070"/>
                    <a:pt x="689610" y="4734560"/>
                  </a:cubicBezTo>
                  <a:cubicBezTo>
                    <a:pt x="712470" y="4629150"/>
                    <a:pt x="707390" y="4564380"/>
                    <a:pt x="732790" y="4455160"/>
                  </a:cubicBezTo>
                  <a:cubicBezTo>
                    <a:pt x="772160" y="4296410"/>
                    <a:pt x="875030" y="4051300"/>
                    <a:pt x="925830" y="3877310"/>
                  </a:cubicBezTo>
                  <a:cubicBezTo>
                    <a:pt x="966470" y="3737610"/>
                    <a:pt x="991870" y="3597910"/>
                    <a:pt x="1023620" y="3493770"/>
                  </a:cubicBezTo>
                  <a:cubicBezTo>
                    <a:pt x="1046480" y="3420110"/>
                    <a:pt x="1065530" y="3387090"/>
                    <a:pt x="1092200" y="3308350"/>
                  </a:cubicBezTo>
                  <a:cubicBezTo>
                    <a:pt x="1139190" y="3168650"/>
                    <a:pt x="1196340" y="2929890"/>
                    <a:pt x="1263650" y="2726690"/>
                  </a:cubicBezTo>
                  <a:cubicBezTo>
                    <a:pt x="1341120" y="2499360"/>
                    <a:pt x="1443990" y="2212340"/>
                    <a:pt x="1535430" y="2010410"/>
                  </a:cubicBezTo>
                  <a:cubicBezTo>
                    <a:pt x="1604010" y="1856740"/>
                    <a:pt x="1689100" y="1733550"/>
                    <a:pt x="1743710" y="1614170"/>
                  </a:cubicBezTo>
                  <a:cubicBezTo>
                    <a:pt x="1788160" y="1518920"/>
                    <a:pt x="1800860" y="1449070"/>
                    <a:pt x="1849120" y="1352550"/>
                  </a:cubicBezTo>
                  <a:cubicBezTo>
                    <a:pt x="1915160" y="1223010"/>
                    <a:pt x="2033270" y="1031240"/>
                    <a:pt x="2120900" y="915670"/>
                  </a:cubicBezTo>
                  <a:cubicBezTo>
                    <a:pt x="2185670" y="829310"/>
                    <a:pt x="2249170" y="768350"/>
                    <a:pt x="2307590" y="704850"/>
                  </a:cubicBezTo>
                  <a:cubicBezTo>
                    <a:pt x="2357120" y="652780"/>
                    <a:pt x="2409190" y="596900"/>
                    <a:pt x="2448560" y="563880"/>
                  </a:cubicBezTo>
                  <a:cubicBezTo>
                    <a:pt x="2473960" y="541020"/>
                    <a:pt x="2484120" y="534670"/>
                    <a:pt x="2515870" y="514350"/>
                  </a:cubicBezTo>
                  <a:cubicBezTo>
                    <a:pt x="2583180" y="471170"/>
                    <a:pt x="2773680" y="389890"/>
                    <a:pt x="2843530" y="331470"/>
                  </a:cubicBezTo>
                  <a:cubicBezTo>
                    <a:pt x="2885440" y="295910"/>
                    <a:pt x="2898140" y="259080"/>
                    <a:pt x="2928620" y="227330"/>
                  </a:cubicBezTo>
                  <a:cubicBezTo>
                    <a:pt x="2957830" y="196850"/>
                    <a:pt x="2992120" y="167640"/>
                    <a:pt x="3023870" y="143510"/>
                  </a:cubicBezTo>
                  <a:cubicBezTo>
                    <a:pt x="3051810" y="121920"/>
                    <a:pt x="3070860" y="104140"/>
                    <a:pt x="3107690" y="88900"/>
                  </a:cubicBezTo>
                  <a:cubicBezTo>
                    <a:pt x="3164840" y="66040"/>
                    <a:pt x="3261360" y="52070"/>
                    <a:pt x="3340100" y="40640"/>
                  </a:cubicBezTo>
                  <a:cubicBezTo>
                    <a:pt x="3421380" y="27940"/>
                    <a:pt x="3501390" y="22860"/>
                    <a:pt x="3590290" y="19050"/>
                  </a:cubicBezTo>
                  <a:cubicBezTo>
                    <a:pt x="3689350" y="16510"/>
                    <a:pt x="3793490" y="0"/>
                    <a:pt x="3909060" y="25400"/>
                  </a:cubicBezTo>
                  <a:cubicBezTo>
                    <a:pt x="4061460" y="59690"/>
                    <a:pt x="4271010" y="168910"/>
                    <a:pt x="4414520" y="245110"/>
                  </a:cubicBezTo>
                  <a:cubicBezTo>
                    <a:pt x="4528820" y="306070"/>
                    <a:pt x="4606290" y="341630"/>
                    <a:pt x="4709160" y="435610"/>
                  </a:cubicBezTo>
                  <a:cubicBezTo>
                    <a:pt x="4864100" y="576580"/>
                    <a:pt x="5081270" y="896620"/>
                    <a:pt x="5199380" y="1069340"/>
                  </a:cubicBezTo>
                  <a:cubicBezTo>
                    <a:pt x="5275580" y="1181100"/>
                    <a:pt x="5323840" y="1266190"/>
                    <a:pt x="5372100" y="1356360"/>
                  </a:cubicBezTo>
                  <a:cubicBezTo>
                    <a:pt x="5412740" y="1432560"/>
                    <a:pt x="5438140" y="1511300"/>
                    <a:pt x="5474970" y="1572260"/>
                  </a:cubicBezTo>
                  <a:cubicBezTo>
                    <a:pt x="5504180" y="1623060"/>
                    <a:pt x="5535930" y="1640840"/>
                    <a:pt x="5566410" y="1701800"/>
                  </a:cubicBezTo>
                  <a:cubicBezTo>
                    <a:pt x="5623560" y="1814830"/>
                    <a:pt x="5675630" y="2061210"/>
                    <a:pt x="5732780" y="2222500"/>
                  </a:cubicBezTo>
                  <a:cubicBezTo>
                    <a:pt x="5783580" y="2362200"/>
                    <a:pt x="5834380" y="2486660"/>
                    <a:pt x="5888990" y="2613660"/>
                  </a:cubicBezTo>
                  <a:cubicBezTo>
                    <a:pt x="5942330" y="2735580"/>
                    <a:pt x="6003290" y="2846070"/>
                    <a:pt x="6054090" y="2966720"/>
                  </a:cubicBezTo>
                  <a:cubicBezTo>
                    <a:pt x="6106160" y="3091180"/>
                    <a:pt x="6154420" y="3247390"/>
                    <a:pt x="6198870" y="3350260"/>
                  </a:cubicBezTo>
                  <a:cubicBezTo>
                    <a:pt x="6231890" y="3423920"/>
                    <a:pt x="6261100" y="3465830"/>
                    <a:pt x="6290310" y="3534410"/>
                  </a:cubicBezTo>
                  <a:cubicBezTo>
                    <a:pt x="6325870" y="3616960"/>
                    <a:pt x="6369050" y="3735070"/>
                    <a:pt x="6391910" y="3815080"/>
                  </a:cubicBezTo>
                  <a:cubicBezTo>
                    <a:pt x="6409690" y="3876040"/>
                    <a:pt x="6408420" y="3910330"/>
                    <a:pt x="6428740" y="3975100"/>
                  </a:cubicBezTo>
                  <a:cubicBezTo>
                    <a:pt x="6463030" y="4083050"/>
                    <a:pt x="6565900" y="4282440"/>
                    <a:pt x="6600190" y="4394200"/>
                  </a:cubicBezTo>
                  <a:cubicBezTo>
                    <a:pt x="6620510" y="4466590"/>
                    <a:pt x="6615430" y="4498340"/>
                    <a:pt x="6635750" y="4575810"/>
                  </a:cubicBezTo>
                  <a:cubicBezTo>
                    <a:pt x="6670040" y="4718050"/>
                    <a:pt x="6751320" y="5002530"/>
                    <a:pt x="6817360" y="5180330"/>
                  </a:cubicBezTo>
                  <a:cubicBezTo>
                    <a:pt x="6870700" y="5323840"/>
                    <a:pt x="6934200" y="5400040"/>
                    <a:pt x="6987540" y="5562600"/>
                  </a:cubicBezTo>
                  <a:cubicBezTo>
                    <a:pt x="7073900" y="5820410"/>
                    <a:pt x="7132320" y="6342380"/>
                    <a:pt x="7219950" y="6601461"/>
                  </a:cubicBezTo>
                  <a:cubicBezTo>
                    <a:pt x="7274560" y="6765290"/>
                    <a:pt x="7339330" y="6855461"/>
                    <a:pt x="7395210" y="6987540"/>
                  </a:cubicBezTo>
                  <a:cubicBezTo>
                    <a:pt x="7452360" y="7120890"/>
                    <a:pt x="7508240" y="7266940"/>
                    <a:pt x="7555230" y="7396480"/>
                  </a:cubicBezTo>
                  <a:cubicBezTo>
                    <a:pt x="7597140" y="7512050"/>
                    <a:pt x="7614920" y="7641590"/>
                    <a:pt x="7663180" y="7725411"/>
                  </a:cubicBezTo>
                  <a:cubicBezTo>
                    <a:pt x="7700010" y="7786370"/>
                    <a:pt x="7753350" y="7805420"/>
                    <a:pt x="7792720" y="7866380"/>
                  </a:cubicBezTo>
                  <a:cubicBezTo>
                    <a:pt x="7844790" y="7950200"/>
                    <a:pt x="7875270" y="8094980"/>
                    <a:pt x="7924800" y="8191500"/>
                  </a:cubicBezTo>
                  <a:cubicBezTo>
                    <a:pt x="7967980" y="8275320"/>
                    <a:pt x="8009890" y="8350250"/>
                    <a:pt x="8064500" y="8417561"/>
                  </a:cubicBezTo>
                  <a:cubicBezTo>
                    <a:pt x="8115300" y="8483600"/>
                    <a:pt x="8185150" y="8516620"/>
                    <a:pt x="8239760" y="8594090"/>
                  </a:cubicBezTo>
                  <a:cubicBezTo>
                    <a:pt x="8314690" y="8696961"/>
                    <a:pt x="8409940" y="8919211"/>
                    <a:pt x="8439150" y="9003030"/>
                  </a:cubicBezTo>
                  <a:cubicBezTo>
                    <a:pt x="8451850" y="9037320"/>
                    <a:pt x="8448040" y="9053830"/>
                    <a:pt x="8456930" y="9079230"/>
                  </a:cubicBezTo>
                  <a:cubicBezTo>
                    <a:pt x="8467090" y="9108440"/>
                    <a:pt x="8481060" y="9144000"/>
                    <a:pt x="8500110" y="9168130"/>
                  </a:cubicBezTo>
                  <a:cubicBezTo>
                    <a:pt x="8517890" y="9189720"/>
                    <a:pt x="8538210" y="9193530"/>
                    <a:pt x="8564880" y="9217661"/>
                  </a:cubicBezTo>
                  <a:cubicBezTo>
                    <a:pt x="8618220" y="9268461"/>
                    <a:pt x="8741410" y="9408161"/>
                    <a:pt x="8787130" y="9470390"/>
                  </a:cubicBezTo>
                  <a:cubicBezTo>
                    <a:pt x="8811260" y="9503411"/>
                    <a:pt x="8821420" y="9519920"/>
                    <a:pt x="8836660" y="9551670"/>
                  </a:cubicBezTo>
                  <a:cubicBezTo>
                    <a:pt x="8856980" y="9593580"/>
                    <a:pt x="8890000" y="9660890"/>
                    <a:pt x="8892540" y="9697720"/>
                  </a:cubicBezTo>
                  <a:cubicBezTo>
                    <a:pt x="8892540" y="9719311"/>
                    <a:pt x="8887460" y="9737090"/>
                    <a:pt x="8878570" y="9752330"/>
                  </a:cubicBezTo>
                  <a:cubicBezTo>
                    <a:pt x="8868410" y="9766300"/>
                    <a:pt x="8851900" y="9781540"/>
                    <a:pt x="8834120" y="9786620"/>
                  </a:cubicBezTo>
                  <a:cubicBezTo>
                    <a:pt x="8812530" y="9791700"/>
                    <a:pt x="8773160" y="9789161"/>
                    <a:pt x="8752840" y="9775190"/>
                  </a:cubicBezTo>
                  <a:cubicBezTo>
                    <a:pt x="8733790" y="9759950"/>
                    <a:pt x="8716010" y="9725661"/>
                    <a:pt x="8717280" y="9701530"/>
                  </a:cubicBezTo>
                  <a:cubicBezTo>
                    <a:pt x="8718550" y="9677400"/>
                    <a:pt x="8740140" y="9644380"/>
                    <a:pt x="8757920" y="9630411"/>
                  </a:cubicBezTo>
                  <a:cubicBezTo>
                    <a:pt x="8773160" y="9618980"/>
                    <a:pt x="8793480" y="9613900"/>
                    <a:pt x="8812530" y="9617711"/>
                  </a:cubicBezTo>
                  <a:cubicBezTo>
                    <a:pt x="8835390" y="9621520"/>
                    <a:pt x="8868410" y="9643111"/>
                    <a:pt x="8881110" y="9662161"/>
                  </a:cubicBezTo>
                  <a:cubicBezTo>
                    <a:pt x="8891270" y="9677400"/>
                    <a:pt x="8893810" y="9698990"/>
                    <a:pt x="8891270" y="9716770"/>
                  </a:cubicBezTo>
                  <a:cubicBezTo>
                    <a:pt x="8888730" y="9734550"/>
                    <a:pt x="8878570" y="9753600"/>
                    <a:pt x="8865870" y="9766300"/>
                  </a:cubicBezTo>
                  <a:cubicBezTo>
                    <a:pt x="8853170" y="9779000"/>
                    <a:pt x="8832850" y="9789161"/>
                    <a:pt x="8816340" y="9790430"/>
                  </a:cubicBezTo>
                  <a:cubicBezTo>
                    <a:pt x="8798560" y="9792970"/>
                    <a:pt x="8780780" y="9792970"/>
                    <a:pt x="8761730" y="9780270"/>
                  </a:cubicBezTo>
                  <a:cubicBezTo>
                    <a:pt x="8714740" y="9748520"/>
                    <a:pt x="8663940" y="9607550"/>
                    <a:pt x="8597900" y="9521190"/>
                  </a:cubicBezTo>
                  <a:cubicBezTo>
                    <a:pt x="8524240" y="9425940"/>
                    <a:pt x="8388350" y="9324340"/>
                    <a:pt x="8333740" y="9236711"/>
                  </a:cubicBezTo>
                  <a:cubicBezTo>
                    <a:pt x="8296910" y="9177020"/>
                    <a:pt x="8299450" y="9135111"/>
                    <a:pt x="8271510" y="9067800"/>
                  </a:cubicBezTo>
                  <a:cubicBezTo>
                    <a:pt x="8227060" y="8964930"/>
                    <a:pt x="8155940" y="8785861"/>
                    <a:pt x="8086090" y="8685530"/>
                  </a:cubicBezTo>
                  <a:cubicBezTo>
                    <a:pt x="8031480" y="8606790"/>
                    <a:pt x="7957820" y="8567420"/>
                    <a:pt x="7907020" y="8500111"/>
                  </a:cubicBezTo>
                  <a:cubicBezTo>
                    <a:pt x="7857490" y="8435340"/>
                    <a:pt x="7820660" y="8370570"/>
                    <a:pt x="7780020" y="8291830"/>
                  </a:cubicBezTo>
                  <a:cubicBezTo>
                    <a:pt x="7733030" y="8199120"/>
                    <a:pt x="7700010" y="8067040"/>
                    <a:pt x="7646670" y="7974330"/>
                  </a:cubicBezTo>
                  <a:cubicBezTo>
                    <a:pt x="7600950" y="7894320"/>
                    <a:pt x="7542530" y="7861300"/>
                    <a:pt x="7491730" y="7762240"/>
                  </a:cubicBezTo>
                  <a:cubicBezTo>
                    <a:pt x="7401560" y="7585711"/>
                    <a:pt x="7302500" y="7156450"/>
                    <a:pt x="7228840" y="6964680"/>
                  </a:cubicBezTo>
                  <a:cubicBezTo>
                    <a:pt x="7185660" y="6852920"/>
                    <a:pt x="7155180" y="6821170"/>
                    <a:pt x="7114540" y="6704330"/>
                  </a:cubicBezTo>
                  <a:cubicBezTo>
                    <a:pt x="7039610" y="6487161"/>
                    <a:pt x="6939280" y="5953760"/>
                    <a:pt x="6869430" y="5737860"/>
                  </a:cubicBezTo>
                  <a:cubicBezTo>
                    <a:pt x="6832600" y="5624830"/>
                    <a:pt x="6803390" y="5560060"/>
                    <a:pt x="6769100" y="5486400"/>
                  </a:cubicBezTo>
                  <a:cubicBezTo>
                    <a:pt x="6741160" y="5426710"/>
                    <a:pt x="6713220" y="5402580"/>
                    <a:pt x="6682740" y="5328920"/>
                  </a:cubicBezTo>
                  <a:cubicBezTo>
                    <a:pt x="6620510" y="5182870"/>
                    <a:pt x="6512560" y="4792980"/>
                    <a:pt x="6473190" y="4636770"/>
                  </a:cubicBezTo>
                  <a:cubicBezTo>
                    <a:pt x="6454140" y="4556760"/>
                    <a:pt x="6459220" y="4525010"/>
                    <a:pt x="6437630" y="4456430"/>
                  </a:cubicBezTo>
                  <a:cubicBezTo>
                    <a:pt x="6407150" y="4352291"/>
                    <a:pt x="6325870" y="4197350"/>
                    <a:pt x="6286500" y="4083050"/>
                  </a:cubicBezTo>
                  <a:cubicBezTo>
                    <a:pt x="6254750" y="3989070"/>
                    <a:pt x="6253480" y="3930650"/>
                    <a:pt x="6215380" y="3818891"/>
                  </a:cubicBezTo>
                  <a:cubicBezTo>
                    <a:pt x="6145530" y="3613150"/>
                    <a:pt x="5957570" y="3178810"/>
                    <a:pt x="5859780" y="2965450"/>
                  </a:cubicBezTo>
                  <a:cubicBezTo>
                    <a:pt x="5800090" y="2833370"/>
                    <a:pt x="5753100" y="2755900"/>
                    <a:pt x="5706110" y="2649220"/>
                  </a:cubicBezTo>
                  <a:cubicBezTo>
                    <a:pt x="5659120" y="2541270"/>
                    <a:pt x="5622290" y="2444750"/>
                    <a:pt x="5579110" y="2322830"/>
                  </a:cubicBezTo>
                  <a:cubicBezTo>
                    <a:pt x="5524500" y="2167890"/>
                    <a:pt x="5467350" y="1911350"/>
                    <a:pt x="5410200" y="1794510"/>
                  </a:cubicBezTo>
                  <a:cubicBezTo>
                    <a:pt x="5377180" y="1729740"/>
                    <a:pt x="5347970" y="1714500"/>
                    <a:pt x="5312410" y="1654810"/>
                  </a:cubicBezTo>
                  <a:cubicBezTo>
                    <a:pt x="5256530" y="1562100"/>
                    <a:pt x="5210810" y="1419860"/>
                    <a:pt x="5125720" y="1281430"/>
                  </a:cubicBezTo>
                  <a:cubicBezTo>
                    <a:pt x="5002530" y="1082040"/>
                    <a:pt x="4700270" y="694690"/>
                    <a:pt x="4612640" y="593090"/>
                  </a:cubicBezTo>
                  <a:cubicBezTo>
                    <a:pt x="4585970" y="562610"/>
                    <a:pt x="4583430" y="557530"/>
                    <a:pt x="4555490" y="537210"/>
                  </a:cubicBezTo>
                  <a:cubicBezTo>
                    <a:pt x="4504690" y="496570"/>
                    <a:pt x="4408170" y="439420"/>
                    <a:pt x="4314190" y="388620"/>
                  </a:cubicBezTo>
                  <a:cubicBezTo>
                    <a:pt x="4191000" y="323850"/>
                    <a:pt x="4019550" y="220980"/>
                    <a:pt x="3876040" y="189230"/>
                  </a:cubicBezTo>
                  <a:cubicBezTo>
                    <a:pt x="3751580" y="161290"/>
                    <a:pt x="3620770" y="177800"/>
                    <a:pt x="3509010" y="185420"/>
                  </a:cubicBezTo>
                  <a:cubicBezTo>
                    <a:pt x="3413760" y="191770"/>
                    <a:pt x="3310890" y="208280"/>
                    <a:pt x="3248660" y="223520"/>
                  </a:cubicBezTo>
                  <a:cubicBezTo>
                    <a:pt x="3211830" y="232410"/>
                    <a:pt x="3190240" y="238760"/>
                    <a:pt x="3163570" y="252730"/>
                  </a:cubicBezTo>
                  <a:cubicBezTo>
                    <a:pt x="3138170" y="265430"/>
                    <a:pt x="3119120" y="279400"/>
                    <a:pt x="3094990" y="303530"/>
                  </a:cubicBezTo>
                  <a:cubicBezTo>
                    <a:pt x="3058160" y="337820"/>
                    <a:pt x="3017520" y="407670"/>
                    <a:pt x="2974340" y="447040"/>
                  </a:cubicBezTo>
                  <a:cubicBezTo>
                    <a:pt x="2936240" y="482600"/>
                    <a:pt x="2896870" y="505460"/>
                    <a:pt x="2853690" y="530860"/>
                  </a:cubicBezTo>
                  <a:cubicBezTo>
                    <a:pt x="2805430" y="557530"/>
                    <a:pt x="2745740" y="575310"/>
                    <a:pt x="2696210" y="603250"/>
                  </a:cubicBezTo>
                  <a:cubicBezTo>
                    <a:pt x="2646680" y="631190"/>
                    <a:pt x="2608580" y="654050"/>
                    <a:pt x="2555240" y="699770"/>
                  </a:cubicBezTo>
                  <a:cubicBezTo>
                    <a:pt x="2467610" y="774700"/>
                    <a:pt x="2336800" y="911860"/>
                    <a:pt x="2245360" y="1032510"/>
                  </a:cubicBezTo>
                  <a:cubicBezTo>
                    <a:pt x="2151380" y="1156970"/>
                    <a:pt x="2059940" y="1314450"/>
                    <a:pt x="1997710" y="1436370"/>
                  </a:cubicBezTo>
                  <a:cubicBezTo>
                    <a:pt x="1949450" y="1531620"/>
                    <a:pt x="1932940" y="1606550"/>
                    <a:pt x="1888490" y="1700530"/>
                  </a:cubicBezTo>
                  <a:cubicBezTo>
                    <a:pt x="1835150" y="1814830"/>
                    <a:pt x="1760220" y="1922780"/>
                    <a:pt x="1692910" y="2071370"/>
                  </a:cubicBezTo>
                  <a:cubicBezTo>
                    <a:pt x="1598930" y="2279650"/>
                    <a:pt x="1463040" y="2656840"/>
                    <a:pt x="1403350" y="2848610"/>
                  </a:cubicBezTo>
                  <a:cubicBezTo>
                    <a:pt x="1369060" y="2959100"/>
                    <a:pt x="1365250" y="3013710"/>
                    <a:pt x="1337310" y="3114040"/>
                  </a:cubicBezTo>
                  <a:cubicBezTo>
                    <a:pt x="1297940" y="3247391"/>
                    <a:pt x="1216660" y="3456941"/>
                    <a:pt x="1183640" y="3580130"/>
                  </a:cubicBezTo>
                  <a:cubicBezTo>
                    <a:pt x="1162050" y="3660141"/>
                    <a:pt x="1164590" y="3693161"/>
                    <a:pt x="1140460" y="3779520"/>
                  </a:cubicBezTo>
                  <a:cubicBezTo>
                    <a:pt x="1096010" y="3943350"/>
                    <a:pt x="955040" y="4305300"/>
                    <a:pt x="908050" y="4485641"/>
                  </a:cubicBezTo>
                  <a:cubicBezTo>
                    <a:pt x="880110" y="4596130"/>
                    <a:pt x="882650" y="4652010"/>
                    <a:pt x="858520" y="4754880"/>
                  </a:cubicBezTo>
                  <a:cubicBezTo>
                    <a:pt x="825500" y="4899660"/>
                    <a:pt x="783590" y="5068570"/>
                    <a:pt x="712470" y="5265420"/>
                  </a:cubicBezTo>
                  <a:cubicBezTo>
                    <a:pt x="609600" y="5549900"/>
                    <a:pt x="344170" y="6049011"/>
                    <a:pt x="266700" y="6285230"/>
                  </a:cubicBezTo>
                  <a:cubicBezTo>
                    <a:pt x="226060" y="6405880"/>
                    <a:pt x="217170" y="6474461"/>
                    <a:pt x="201930" y="6567170"/>
                  </a:cubicBezTo>
                  <a:cubicBezTo>
                    <a:pt x="186690" y="6658611"/>
                    <a:pt x="176530" y="6746240"/>
                    <a:pt x="171450" y="6840220"/>
                  </a:cubicBezTo>
                  <a:cubicBezTo>
                    <a:pt x="166370" y="6939280"/>
                    <a:pt x="193040" y="7086601"/>
                    <a:pt x="176530" y="7145020"/>
                  </a:cubicBezTo>
                  <a:cubicBezTo>
                    <a:pt x="167640" y="7171690"/>
                    <a:pt x="156210" y="7185661"/>
                    <a:pt x="139700" y="7197090"/>
                  </a:cubicBezTo>
                  <a:cubicBezTo>
                    <a:pt x="123190" y="7208520"/>
                    <a:pt x="97790" y="7214870"/>
                    <a:pt x="78740" y="7212330"/>
                  </a:cubicBezTo>
                  <a:cubicBezTo>
                    <a:pt x="58420" y="7209790"/>
                    <a:pt x="35560" y="7198361"/>
                    <a:pt x="22860" y="7183120"/>
                  </a:cubicBezTo>
                  <a:cubicBezTo>
                    <a:pt x="8890" y="7167880"/>
                    <a:pt x="0" y="7123430"/>
                    <a:pt x="0" y="7123430"/>
                  </a:cubicBezTo>
                </a:path>
              </a:pathLst>
            </a:custGeom>
            <a:solidFill>
              <a:srgbClr val="FFF1B0"/>
            </a:solidFill>
            <a:ln cap="sq">
              <a:noFill/>
              <a:prstDash val="solid"/>
              <a:miter/>
            </a:ln>
          </p:spPr>
          <p:txBody>
            <a:bodyPr/>
            <a:lstStyle/>
            <a:p>
              <a:endParaRPr lang="fr-FR" sz="975" noProof="1"/>
            </a:p>
          </p:txBody>
        </p:sp>
      </p:grpSp>
      <p:sp>
        <p:nvSpPr>
          <p:cNvPr id="55" name="Espace réservé du numéro de diapositive 3">
            <a:extLst>
              <a:ext uri="{FF2B5EF4-FFF2-40B4-BE49-F238E27FC236}">
                <a16:creationId xmlns:a16="http://schemas.microsoft.com/office/drawing/2014/main" id="{2B0E38E4-9356-6A30-54C7-3D4A315AA922}"/>
              </a:ext>
            </a:extLst>
          </p:cNvPr>
          <p:cNvSpPr>
            <a:spLocks noGrp="1"/>
          </p:cNvSpPr>
          <p:nvPr>
            <p:ph type="sldNum" sz="quarter" idx="4"/>
          </p:nvPr>
        </p:nvSpPr>
        <p:spPr>
          <a:xfrm>
            <a:off x="132183" y="6369947"/>
            <a:ext cx="395594" cy="244503"/>
          </a:xfrm>
        </p:spPr>
        <p:txBody>
          <a:bodyPr/>
          <a:lstStyle/>
          <a:p>
            <a:pPr rtl="0"/>
            <a:fld id="{48F63A3B-78C7-47BE-AE5E-E10140E04643}" type="slidenum">
              <a:rPr lang="fr-FR" smtClean="0"/>
              <a:pPr rtl="0"/>
              <a:t>30</a:t>
            </a:fld>
            <a:endParaRPr lang="fr-FR" dirty="0"/>
          </a:p>
        </p:txBody>
      </p:sp>
    </p:spTree>
    <p:extLst>
      <p:ext uri="{BB962C8B-B14F-4D97-AF65-F5344CB8AC3E}">
        <p14:creationId xmlns:p14="http://schemas.microsoft.com/office/powerpoint/2010/main" val="3392203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090DA-CC1E-71C0-AFAB-F0297AEB82D6}"/>
            </a:ext>
          </a:extLst>
        </p:cNvPr>
        <p:cNvGrpSpPr/>
        <p:nvPr/>
      </p:nvGrpSpPr>
      <p:grpSpPr>
        <a:xfrm>
          <a:off x="0" y="0"/>
          <a:ext cx="0" cy="0"/>
          <a:chOff x="0" y="0"/>
          <a:chExt cx="0" cy="0"/>
        </a:xfrm>
      </p:grpSpPr>
      <p:sp>
        <p:nvSpPr>
          <p:cNvPr id="48" name="TextBox 48">
            <a:extLst>
              <a:ext uri="{FF2B5EF4-FFF2-40B4-BE49-F238E27FC236}">
                <a16:creationId xmlns:a16="http://schemas.microsoft.com/office/drawing/2014/main" id="{CF3EBBB7-71E0-9019-B748-B5E694AA489E}"/>
              </a:ext>
            </a:extLst>
          </p:cNvPr>
          <p:cNvSpPr txBox="1"/>
          <p:nvPr/>
        </p:nvSpPr>
        <p:spPr>
          <a:xfrm>
            <a:off x="1001810" y="1114408"/>
            <a:ext cx="8029985" cy="203838"/>
          </a:xfrm>
          <a:prstGeom prst="rect">
            <a:avLst/>
          </a:prstGeom>
        </p:spPr>
        <p:txBody>
          <a:bodyPr lIns="0" tIns="0" rIns="0" bIns="0" rtlCol="0" anchor="t">
            <a:spAutoFit/>
          </a:bodyPr>
          <a:lstStyle/>
          <a:p>
            <a:pPr algn="ctr">
              <a:lnSpc>
                <a:spcPts val="1668"/>
              </a:lnSpc>
              <a:spcBef>
                <a:spcPct val="0"/>
              </a:spcBef>
            </a:pPr>
            <a:r>
              <a:rPr lang="fr-FR" sz="1192" b="1" spc="38" noProof="1">
                <a:solidFill>
                  <a:srgbClr val="000000"/>
                </a:solidFill>
                <a:latin typeface="Montserrat Bold"/>
                <a:ea typeface="Montserrat Bold"/>
                <a:cs typeface="Montserrat Bold"/>
                <a:sym typeface="Montserrat Bold"/>
              </a:rPr>
              <a:t>QUEL LIEN Y A-T-IL ENTRE LES OBJECTIFS DES PROJETS DE GROUPE ET LEUR MASSIFICATION ?</a:t>
            </a:r>
          </a:p>
        </p:txBody>
      </p:sp>
      <p:sp>
        <p:nvSpPr>
          <p:cNvPr id="2" name="Titre 2">
            <a:extLst>
              <a:ext uri="{FF2B5EF4-FFF2-40B4-BE49-F238E27FC236}">
                <a16:creationId xmlns:a16="http://schemas.microsoft.com/office/drawing/2014/main" id="{24D5A385-EC15-7A66-5FE3-D358319C5240}"/>
              </a:ext>
            </a:extLst>
          </p:cNvPr>
          <p:cNvSpPr txBox="1">
            <a:spLocks/>
          </p:cNvSpPr>
          <p:nvPr/>
        </p:nvSpPr>
        <p:spPr>
          <a:xfrm>
            <a:off x="749959" y="539692"/>
            <a:ext cx="8533688" cy="676635"/>
          </a:xfrm>
          <a:prstGeom prst="rect">
            <a:avLst/>
          </a:prstGeom>
        </p:spPr>
        <p:txBody>
          <a:bodyPr/>
          <a:lstStyle>
            <a:lvl1pPr algn="ctr" defTabSz="742965" rtl="0" eaLnBrk="1" latinLnBrk="0" hangingPunct="1">
              <a:lnSpc>
                <a:spcPts val="3961"/>
              </a:lnSpc>
              <a:spcBef>
                <a:spcPct val="0"/>
              </a:spcBef>
              <a:buNone/>
              <a:defRPr lang="fr-FR" sz="3088" b="1" kern="1200" cap="all" baseline="0">
                <a:solidFill>
                  <a:srgbClr val="00A4BB"/>
                </a:solidFill>
                <a:latin typeface="+mj-lt"/>
                <a:ea typeface="+mj-ea"/>
                <a:cs typeface="+mj-cs"/>
              </a:defRPr>
            </a:lvl1pPr>
          </a:lstStyle>
          <a:p>
            <a:r>
              <a:rPr lang="fr-FR" dirty="0"/>
              <a:t>COURBE MOYENNE</a:t>
            </a:r>
          </a:p>
        </p:txBody>
      </p:sp>
      <p:sp>
        <p:nvSpPr>
          <p:cNvPr id="3" name="AutoShape 9">
            <a:extLst>
              <a:ext uri="{FF2B5EF4-FFF2-40B4-BE49-F238E27FC236}">
                <a16:creationId xmlns:a16="http://schemas.microsoft.com/office/drawing/2014/main" id="{69E33A0B-C1B6-46CA-446D-38E2C062FCBB}"/>
              </a:ext>
            </a:extLst>
          </p:cNvPr>
          <p:cNvSpPr/>
          <p:nvPr/>
        </p:nvSpPr>
        <p:spPr>
          <a:xfrm flipV="1">
            <a:off x="2107941" y="1661543"/>
            <a:ext cx="0" cy="3516630"/>
          </a:xfrm>
          <a:prstGeom prst="line">
            <a:avLst/>
          </a:prstGeom>
          <a:ln w="38100" cap="flat">
            <a:solidFill>
              <a:srgbClr val="000000"/>
            </a:solidFill>
            <a:prstDash val="solid"/>
            <a:headEnd type="none" w="sm" len="sm"/>
            <a:tailEnd type="triangle" w="lg" len="med"/>
          </a:ln>
        </p:spPr>
        <p:txBody>
          <a:bodyPr/>
          <a:lstStyle/>
          <a:p>
            <a:endParaRPr lang="fr-FR" sz="975" noProof="1"/>
          </a:p>
        </p:txBody>
      </p:sp>
      <p:grpSp>
        <p:nvGrpSpPr>
          <p:cNvPr id="4" name="Group 10">
            <a:extLst>
              <a:ext uri="{FF2B5EF4-FFF2-40B4-BE49-F238E27FC236}">
                <a16:creationId xmlns:a16="http://schemas.microsoft.com/office/drawing/2014/main" id="{720FA480-5FF1-3593-4E98-657C811A9540}"/>
              </a:ext>
            </a:extLst>
          </p:cNvPr>
          <p:cNvGrpSpPr/>
          <p:nvPr/>
        </p:nvGrpSpPr>
        <p:grpSpPr>
          <a:xfrm>
            <a:off x="2107941" y="5057253"/>
            <a:ext cx="6117920" cy="241840"/>
            <a:chOff x="0" y="0"/>
            <a:chExt cx="15059496" cy="595297"/>
          </a:xfrm>
        </p:grpSpPr>
        <p:sp>
          <p:nvSpPr>
            <p:cNvPr id="5" name="AutoShape 11">
              <a:extLst>
                <a:ext uri="{FF2B5EF4-FFF2-40B4-BE49-F238E27FC236}">
                  <a16:creationId xmlns:a16="http://schemas.microsoft.com/office/drawing/2014/main" id="{7B71E049-0612-7BE1-13C3-48E28C4BFF7B}"/>
                </a:ext>
              </a:extLst>
            </p:cNvPr>
            <p:cNvSpPr/>
            <p:nvPr/>
          </p:nvSpPr>
          <p:spPr>
            <a:xfrm flipV="1">
              <a:off x="3579155" y="0"/>
              <a:ext cx="0" cy="595297"/>
            </a:xfrm>
            <a:prstGeom prst="line">
              <a:avLst/>
            </a:prstGeom>
            <a:ln w="63500" cap="flat">
              <a:solidFill>
                <a:srgbClr val="272727"/>
              </a:solidFill>
              <a:prstDash val="solid"/>
              <a:headEnd type="none" w="sm" len="sm"/>
              <a:tailEnd type="none" w="sm" len="sm"/>
            </a:ln>
          </p:spPr>
          <p:txBody>
            <a:bodyPr/>
            <a:lstStyle/>
            <a:p>
              <a:endParaRPr lang="fr-FR" sz="975" noProof="1"/>
            </a:p>
          </p:txBody>
        </p:sp>
        <p:sp>
          <p:nvSpPr>
            <p:cNvPr id="6" name="AutoShape 12">
              <a:extLst>
                <a:ext uri="{FF2B5EF4-FFF2-40B4-BE49-F238E27FC236}">
                  <a16:creationId xmlns:a16="http://schemas.microsoft.com/office/drawing/2014/main" id="{A46E5A9A-B741-79B4-281B-9C410B9361B0}"/>
                </a:ext>
              </a:extLst>
            </p:cNvPr>
            <p:cNvSpPr/>
            <p:nvPr/>
          </p:nvSpPr>
          <p:spPr>
            <a:xfrm>
              <a:off x="0" y="297648"/>
              <a:ext cx="15059496" cy="0"/>
            </a:xfrm>
            <a:prstGeom prst="line">
              <a:avLst/>
            </a:prstGeom>
            <a:ln w="50800" cap="flat">
              <a:solidFill>
                <a:srgbClr val="272727"/>
              </a:solidFill>
              <a:prstDash val="solid"/>
              <a:headEnd type="none" w="sm" len="sm"/>
              <a:tailEnd type="arrow" w="med" len="sm"/>
            </a:ln>
          </p:spPr>
          <p:txBody>
            <a:bodyPr/>
            <a:lstStyle/>
            <a:p>
              <a:endParaRPr lang="fr-FR" sz="975" noProof="1"/>
            </a:p>
          </p:txBody>
        </p:sp>
        <p:sp>
          <p:nvSpPr>
            <p:cNvPr id="7" name="AutoShape 13">
              <a:extLst>
                <a:ext uri="{FF2B5EF4-FFF2-40B4-BE49-F238E27FC236}">
                  <a16:creationId xmlns:a16="http://schemas.microsoft.com/office/drawing/2014/main" id="{07E5CBCE-86A5-4808-50DD-7CF12A98B85C}"/>
                </a:ext>
              </a:extLst>
            </p:cNvPr>
            <p:cNvSpPr/>
            <p:nvPr/>
          </p:nvSpPr>
          <p:spPr>
            <a:xfrm flipH="1" flipV="1">
              <a:off x="1788455" y="0"/>
              <a:ext cx="0" cy="595297"/>
            </a:xfrm>
            <a:prstGeom prst="line">
              <a:avLst/>
            </a:prstGeom>
            <a:ln w="63500" cap="flat">
              <a:solidFill>
                <a:srgbClr val="272727"/>
              </a:solidFill>
              <a:prstDash val="solid"/>
              <a:headEnd type="none" w="sm" len="sm"/>
              <a:tailEnd type="none" w="sm" len="sm"/>
            </a:ln>
          </p:spPr>
          <p:txBody>
            <a:bodyPr/>
            <a:lstStyle/>
            <a:p>
              <a:endParaRPr lang="fr-FR" sz="975" noProof="1"/>
            </a:p>
          </p:txBody>
        </p:sp>
        <p:sp>
          <p:nvSpPr>
            <p:cNvPr id="8" name="AutoShape 14">
              <a:extLst>
                <a:ext uri="{FF2B5EF4-FFF2-40B4-BE49-F238E27FC236}">
                  <a16:creationId xmlns:a16="http://schemas.microsoft.com/office/drawing/2014/main" id="{0452DF5C-545B-2FCE-0439-F084FFF197BE}"/>
                </a:ext>
              </a:extLst>
            </p:cNvPr>
            <p:cNvSpPr/>
            <p:nvPr/>
          </p:nvSpPr>
          <p:spPr>
            <a:xfrm flipV="1">
              <a:off x="5369855" y="0"/>
              <a:ext cx="0" cy="595297"/>
            </a:xfrm>
            <a:prstGeom prst="line">
              <a:avLst/>
            </a:prstGeom>
            <a:ln w="63500" cap="flat">
              <a:solidFill>
                <a:srgbClr val="272727"/>
              </a:solidFill>
              <a:prstDash val="solid"/>
              <a:headEnd type="none" w="sm" len="sm"/>
              <a:tailEnd type="none" w="sm" len="sm"/>
            </a:ln>
          </p:spPr>
          <p:txBody>
            <a:bodyPr/>
            <a:lstStyle/>
            <a:p>
              <a:endParaRPr lang="fr-FR" sz="975" noProof="1"/>
            </a:p>
          </p:txBody>
        </p:sp>
        <p:sp>
          <p:nvSpPr>
            <p:cNvPr id="9" name="AutoShape 15">
              <a:extLst>
                <a:ext uri="{FF2B5EF4-FFF2-40B4-BE49-F238E27FC236}">
                  <a16:creationId xmlns:a16="http://schemas.microsoft.com/office/drawing/2014/main" id="{70DF2647-1241-898D-6117-A64A5C31C3C6}"/>
                </a:ext>
              </a:extLst>
            </p:cNvPr>
            <p:cNvSpPr/>
            <p:nvPr/>
          </p:nvSpPr>
          <p:spPr>
            <a:xfrm flipV="1">
              <a:off x="7160555" y="0"/>
              <a:ext cx="0" cy="595297"/>
            </a:xfrm>
            <a:prstGeom prst="line">
              <a:avLst/>
            </a:prstGeom>
            <a:ln w="63500" cap="flat">
              <a:solidFill>
                <a:srgbClr val="272727"/>
              </a:solidFill>
              <a:prstDash val="solid"/>
              <a:headEnd type="none" w="sm" len="sm"/>
              <a:tailEnd type="none" w="sm" len="sm"/>
            </a:ln>
          </p:spPr>
          <p:txBody>
            <a:bodyPr/>
            <a:lstStyle/>
            <a:p>
              <a:endParaRPr lang="fr-FR" sz="975" noProof="1"/>
            </a:p>
          </p:txBody>
        </p:sp>
        <p:sp>
          <p:nvSpPr>
            <p:cNvPr id="10" name="AutoShape 16">
              <a:extLst>
                <a:ext uri="{FF2B5EF4-FFF2-40B4-BE49-F238E27FC236}">
                  <a16:creationId xmlns:a16="http://schemas.microsoft.com/office/drawing/2014/main" id="{79DFD37B-F92A-D92A-DF21-E2CF3BCD6C04}"/>
                </a:ext>
              </a:extLst>
            </p:cNvPr>
            <p:cNvSpPr/>
            <p:nvPr/>
          </p:nvSpPr>
          <p:spPr>
            <a:xfrm flipV="1">
              <a:off x="8951255" y="0"/>
              <a:ext cx="0" cy="595297"/>
            </a:xfrm>
            <a:prstGeom prst="line">
              <a:avLst/>
            </a:prstGeom>
            <a:ln w="63500" cap="flat">
              <a:solidFill>
                <a:srgbClr val="272727"/>
              </a:solidFill>
              <a:prstDash val="solid"/>
              <a:headEnd type="none" w="sm" len="sm"/>
              <a:tailEnd type="none" w="sm" len="sm"/>
            </a:ln>
          </p:spPr>
          <p:txBody>
            <a:bodyPr/>
            <a:lstStyle/>
            <a:p>
              <a:endParaRPr lang="fr-FR" sz="975" noProof="1"/>
            </a:p>
          </p:txBody>
        </p:sp>
        <p:sp>
          <p:nvSpPr>
            <p:cNvPr id="11" name="AutoShape 17">
              <a:extLst>
                <a:ext uri="{FF2B5EF4-FFF2-40B4-BE49-F238E27FC236}">
                  <a16:creationId xmlns:a16="http://schemas.microsoft.com/office/drawing/2014/main" id="{9C9EE007-3599-5C2F-70A6-8B81A7F7C990}"/>
                </a:ext>
              </a:extLst>
            </p:cNvPr>
            <p:cNvSpPr/>
            <p:nvPr/>
          </p:nvSpPr>
          <p:spPr>
            <a:xfrm flipV="1">
              <a:off x="10741955" y="0"/>
              <a:ext cx="0" cy="595297"/>
            </a:xfrm>
            <a:prstGeom prst="line">
              <a:avLst/>
            </a:prstGeom>
            <a:ln w="63500" cap="flat">
              <a:solidFill>
                <a:srgbClr val="272727"/>
              </a:solidFill>
              <a:prstDash val="solid"/>
              <a:headEnd type="none" w="sm" len="sm"/>
              <a:tailEnd type="none" w="sm" len="sm"/>
            </a:ln>
          </p:spPr>
          <p:txBody>
            <a:bodyPr/>
            <a:lstStyle/>
            <a:p>
              <a:endParaRPr lang="fr-FR" sz="975" noProof="1"/>
            </a:p>
          </p:txBody>
        </p:sp>
        <p:sp>
          <p:nvSpPr>
            <p:cNvPr id="12" name="AutoShape 18">
              <a:extLst>
                <a:ext uri="{FF2B5EF4-FFF2-40B4-BE49-F238E27FC236}">
                  <a16:creationId xmlns:a16="http://schemas.microsoft.com/office/drawing/2014/main" id="{DBE33AB4-B004-DFB6-7856-3A7846B3B210}"/>
                </a:ext>
              </a:extLst>
            </p:cNvPr>
            <p:cNvSpPr/>
            <p:nvPr/>
          </p:nvSpPr>
          <p:spPr>
            <a:xfrm flipV="1">
              <a:off x="12532655" y="0"/>
              <a:ext cx="0" cy="595297"/>
            </a:xfrm>
            <a:prstGeom prst="line">
              <a:avLst/>
            </a:prstGeom>
            <a:ln w="63500" cap="flat">
              <a:solidFill>
                <a:srgbClr val="272727"/>
              </a:solidFill>
              <a:prstDash val="solid"/>
              <a:headEnd type="none" w="sm" len="sm"/>
              <a:tailEnd type="none" w="sm" len="sm"/>
            </a:ln>
          </p:spPr>
          <p:txBody>
            <a:bodyPr/>
            <a:lstStyle/>
            <a:p>
              <a:endParaRPr lang="fr-FR" sz="975" noProof="1"/>
            </a:p>
          </p:txBody>
        </p:sp>
      </p:grpSp>
      <p:sp>
        <p:nvSpPr>
          <p:cNvPr id="13" name="TextBox 19">
            <a:extLst>
              <a:ext uri="{FF2B5EF4-FFF2-40B4-BE49-F238E27FC236}">
                <a16:creationId xmlns:a16="http://schemas.microsoft.com/office/drawing/2014/main" id="{76B16D94-BBED-7F88-A0BF-F472F2DA4B2D}"/>
              </a:ext>
            </a:extLst>
          </p:cNvPr>
          <p:cNvSpPr txBox="1"/>
          <p:nvPr/>
        </p:nvSpPr>
        <p:spPr>
          <a:xfrm>
            <a:off x="2051044" y="537302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0</a:t>
            </a:r>
          </a:p>
        </p:txBody>
      </p:sp>
      <p:sp>
        <p:nvSpPr>
          <p:cNvPr id="14" name="TextBox 20">
            <a:extLst>
              <a:ext uri="{FF2B5EF4-FFF2-40B4-BE49-F238E27FC236}">
                <a16:creationId xmlns:a16="http://schemas.microsoft.com/office/drawing/2014/main" id="{BC991B45-CF59-B43A-25EB-A17AE9EFAA82}"/>
              </a:ext>
            </a:extLst>
          </p:cNvPr>
          <p:cNvSpPr txBox="1"/>
          <p:nvPr/>
        </p:nvSpPr>
        <p:spPr>
          <a:xfrm>
            <a:off x="2793088" y="537302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1</a:t>
            </a:r>
          </a:p>
        </p:txBody>
      </p:sp>
      <p:sp>
        <p:nvSpPr>
          <p:cNvPr id="15" name="TextBox 21">
            <a:extLst>
              <a:ext uri="{FF2B5EF4-FFF2-40B4-BE49-F238E27FC236}">
                <a16:creationId xmlns:a16="http://schemas.microsoft.com/office/drawing/2014/main" id="{AD2D66A4-9A33-45B1-B314-798B7BA858FE}"/>
              </a:ext>
            </a:extLst>
          </p:cNvPr>
          <p:cNvSpPr txBox="1"/>
          <p:nvPr/>
        </p:nvSpPr>
        <p:spPr>
          <a:xfrm>
            <a:off x="3508910" y="537302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2</a:t>
            </a:r>
          </a:p>
        </p:txBody>
      </p:sp>
      <p:sp>
        <p:nvSpPr>
          <p:cNvPr id="16" name="TextBox 22">
            <a:extLst>
              <a:ext uri="{FF2B5EF4-FFF2-40B4-BE49-F238E27FC236}">
                <a16:creationId xmlns:a16="http://schemas.microsoft.com/office/drawing/2014/main" id="{F7B4AD14-A87F-89FC-5E30-1B861AE3EC30}"/>
              </a:ext>
            </a:extLst>
          </p:cNvPr>
          <p:cNvSpPr txBox="1"/>
          <p:nvPr/>
        </p:nvSpPr>
        <p:spPr>
          <a:xfrm>
            <a:off x="4224733" y="537302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3</a:t>
            </a:r>
          </a:p>
        </p:txBody>
      </p:sp>
      <p:sp>
        <p:nvSpPr>
          <p:cNvPr id="17" name="TextBox 23">
            <a:extLst>
              <a:ext uri="{FF2B5EF4-FFF2-40B4-BE49-F238E27FC236}">
                <a16:creationId xmlns:a16="http://schemas.microsoft.com/office/drawing/2014/main" id="{B4FAB373-42CF-0473-33A1-1BE14C6AB285}"/>
              </a:ext>
            </a:extLst>
          </p:cNvPr>
          <p:cNvSpPr txBox="1"/>
          <p:nvPr/>
        </p:nvSpPr>
        <p:spPr>
          <a:xfrm>
            <a:off x="4925077" y="537302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4</a:t>
            </a:r>
          </a:p>
        </p:txBody>
      </p:sp>
      <p:sp>
        <p:nvSpPr>
          <p:cNvPr id="18" name="TextBox 24">
            <a:extLst>
              <a:ext uri="{FF2B5EF4-FFF2-40B4-BE49-F238E27FC236}">
                <a16:creationId xmlns:a16="http://schemas.microsoft.com/office/drawing/2014/main" id="{3CB16FE3-BB83-A7D5-6D92-C18C687618D7}"/>
              </a:ext>
            </a:extLst>
          </p:cNvPr>
          <p:cNvSpPr txBox="1"/>
          <p:nvPr/>
        </p:nvSpPr>
        <p:spPr>
          <a:xfrm>
            <a:off x="5682175" y="537302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5</a:t>
            </a:r>
          </a:p>
        </p:txBody>
      </p:sp>
      <p:sp>
        <p:nvSpPr>
          <p:cNvPr id="19" name="TextBox 25">
            <a:extLst>
              <a:ext uri="{FF2B5EF4-FFF2-40B4-BE49-F238E27FC236}">
                <a16:creationId xmlns:a16="http://schemas.microsoft.com/office/drawing/2014/main" id="{C67D2F6B-C616-AA37-4A84-08DE4C1CFC7A}"/>
              </a:ext>
            </a:extLst>
          </p:cNvPr>
          <p:cNvSpPr txBox="1"/>
          <p:nvPr/>
        </p:nvSpPr>
        <p:spPr>
          <a:xfrm>
            <a:off x="6397997" y="536786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6</a:t>
            </a:r>
          </a:p>
        </p:txBody>
      </p:sp>
      <p:sp>
        <p:nvSpPr>
          <p:cNvPr id="20" name="AutoShape 26">
            <a:extLst>
              <a:ext uri="{FF2B5EF4-FFF2-40B4-BE49-F238E27FC236}">
                <a16:creationId xmlns:a16="http://schemas.microsoft.com/office/drawing/2014/main" id="{70714149-E8CE-BF2F-2A38-768DB0394701}"/>
              </a:ext>
            </a:extLst>
          </p:cNvPr>
          <p:cNvSpPr/>
          <p:nvPr/>
        </p:nvSpPr>
        <p:spPr>
          <a:xfrm>
            <a:off x="3557924" y="1812498"/>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21" name="AutoShape 27">
            <a:extLst>
              <a:ext uri="{FF2B5EF4-FFF2-40B4-BE49-F238E27FC236}">
                <a16:creationId xmlns:a16="http://schemas.microsoft.com/office/drawing/2014/main" id="{37EF4B22-BD61-1D6D-0425-BA5816A7CDD4}"/>
              </a:ext>
            </a:extLst>
          </p:cNvPr>
          <p:cNvSpPr/>
          <p:nvPr/>
        </p:nvSpPr>
        <p:spPr>
          <a:xfrm>
            <a:off x="2835512" y="1809079"/>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22" name="AutoShape 28">
            <a:extLst>
              <a:ext uri="{FF2B5EF4-FFF2-40B4-BE49-F238E27FC236}">
                <a16:creationId xmlns:a16="http://schemas.microsoft.com/office/drawing/2014/main" id="{BAFE5713-CD82-BE6D-9EFC-2367B3E1D679}"/>
              </a:ext>
            </a:extLst>
          </p:cNvPr>
          <p:cNvSpPr/>
          <p:nvPr/>
        </p:nvSpPr>
        <p:spPr>
          <a:xfrm>
            <a:off x="5012967" y="1821326"/>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23" name="AutoShape 29">
            <a:extLst>
              <a:ext uri="{FF2B5EF4-FFF2-40B4-BE49-F238E27FC236}">
                <a16:creationId xmlns:a16="http://schemas.microsoft.com/office/drawing/2014/main" id="{99DEA243-6AFF-5C49-DD6D-047BE9BF9590}"/>
              </a:ext>
            </a:extLst>
          </p:cNvPr>
          <p:cNvSpPr/>
          <p:nvPr/>
        </p:nvSpPr>
        <p:spPr>
          <a:xfrm>
            <a:off x="4290555" y="1817906"/>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24" name="AutoShape 30">
            <a:extLst>
              <a:ext uri="{FF2B5EF4-FFF2-40B4-BE49-F238E27FC236}">
                <a16:creationId xmlns:a16="http://schemas.microsoft.com/office/drawing/2014/main" id="{1B423DF8-C8A9-5F44-A56F-0969948C01F4}"/>
              </a:ext>
            </a:extLst>
          </p:cNvPr>
          <p:cNvSpPr/>
          <p:nvPr/>
        </p:nvSpPr>
        <p:spPr>
          <a:xfrm>
            <a:off x="6468010" y="1809079"/>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25" name="AutoShape 31">
            <a:extLst>
              <a:ext uri="{FF2B5EF4-FFF2-40B4-BE49-F238E27FC236}">
                <a16:creationId xmlns:a16="http://schemas.microsoft.com/office/drawing/2014/main" id="{86A13D8B-EE8C-C214-AEAA-C88ABB90B2AA}"/>
              </a:ext>
            </a:extLst>
          </p:cNvPr>
          <p:cNvSpPr/>
          <p:nvPr/>
        </p:nvSpPr>
        <p:spPr>
          <a:xfrm>
            <a:off x="5745598" y="1805658"/>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26" name="AutoShape 32">
            <a:extLst>
              <a:ext uri="{FF2B5EF4-FFF2-40B4-BE49-F238E27FC236}">
                <a16:creationId xmlns:a16="http://schemas.microsoft.com/office/drawing/2014/main" id="{CAAB565D-2C95-07A7-4395-A57C66F7D342}"/>
              </a:ext>
            </a:extLst>
          </p:cNvPr>
          <p:cNvSpPr/>
          <p:nvPr/>
        </p:nvSpPr>
        <p:spPr>
          <a:xfrm>
            <a:off x="7190323" y="1817906"/>
            <a:ext cx="0" cy="3239844"/>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27" name="AutoShape 33">
            <a:extLst>
              <a:ext uri="{FF2B5EF4-FFF2-40B4-BE49-F238E27FC236}">
                <a16:creationId xmlns:a16="http://schemas.microsoft.com/office/drawing/2014/main" id="{C4C00DEF-D9FB-C336-9724-B3D6409C8168}"/>
              </a:ext>
            </a:extLst>
          </p:cNvPr>
          <p:cNvSpPr/>
          <p:nvPr/>
        </p:nvSpPr>
        <p:spPr>
          <a:xfrm flipH="1">
            <a:off x="2131051" y="2298276"/>
            <a:ext cx="5437709" cy="0"/>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28" name="AutoShape 34">
            <a:extLst>
              <a:ext uri="{FF2B5EF4-FFF2-40B4-BE49-F238E27FC236}">
                <a16:creationId xmlns:a16="http://schemas.microsoft.com/office/drawing/2014/main" id="{F578AF8D-EF13-9F53-6AEB-92017984787C}"/>
              </a:ext>
            </a:extLst>
          </p:cNvPr>
          <p:cNvSpPr/>
          <p:nvPr/>
        </p:nvSpPr>
        <p:spPr>
          <a:xfrm flipH="1" flipV="1">
            <a:off x="2122165" y="3756670"/>
            <a:ext cx="5446653" cy="0"/>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29" name="AutoShape 35">
            <a:extLst>
              <a:ext uri="{FF2B5EF4-FFF2-40B4-BE49-F238E27FC236}">
                <a16:creationId xmlns:a16="http://schemas.microsoft.com/office/drawing/2014/main" id="{CE3EF60D-4899-C969-2C94-F7A5EA86F854}"/>
              </a:ext>
            </a:extLst>
          </p:cNvPr>
          <p:cNvSpPr/>
          <p:nvPr/>
        </p:nvSpPr>
        <p:spPr>
          <a:xfrm flipH="1" flipV="1">
            <a:off x="2126030" y="2985022"/>
            <a:ext cx="5442342" cy="0"/>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30" name="AutoShape 36">
            <a:extLst>
              <a:ext uri="{FF2B5EF4-FFF2-40B4-BE49-F238E27FC236}">
                <a16:creationId xmlns:a16="http://schemas.microsoft.com/office/drawing/2014/main" id="{16F18116-4225-6416-86F8-6CE311C94077}"/>
              </a:ext>
            </a:extLst>
          </p:cNvPr>
          <p:cNvSpPr/>
          <p:nvPr/>
        </p:nvSpPr>
        <p:spPr>
          <a:xfrm flipH="1">
            <a:off x="2138277" y="4440065"/>
            <a:ext cx="5430095" cy="0"/>
          </a:xfrm>
          <a:prstGeom prst="line">
            <a:avLst/>
          </a:prstGeom>
          <a:ln w="28575" cap="rnd">
            <a:solidFill>
              <a:srgbClr val="EAD3CA"/>
            </a:solidFill>
            <a:prstDash val="lgDash"/>
            <a:headEnd type="none" w="sm" len="sm"/>
            <a:tailEnd type="none" w="sm" len="sm"/>
          </a:ln>
        </p:spPr>
        <p:txBody>
          <a:bodyPr/>
          <a:lstStyle/>
          <a:p>
            <a:endParaRPr lang="fr-FR" sz="975" noProof="1"/>
          </a:p>
        </p:txBody>
      </p:sp>
      <p:sp>
        <p:nvSpPr>
          <p:cNvPr id="31" name="AutoShape 37">
            <a:extLst>
              <a:ext uri="{FF2B5EF4-FFF2-40B4-BE49-F238E27FC236}">
                <a16:creationId xmlns:a16="http://schemas.microsoft.com/office/drawing/2014/main" id="{BF671EC5-AC10-579A-7BC4-FEA425B4DB6E}"/>
              </a:ext>
            </a:extLst>
          </p:cNvPr>
          <p:cNvSpPr/>
          <p:nvPr/>
        </p:nvSpPr>
        <p:spPr>
          <a:xfrm flipV="1">
            <a:off x="1958175" y="1670685"/>
            <a:ext cx="0" cy="3516630"/>
          </a:xfrm>
          <a:prstGeom prst="line">
            <a:avLst/>
          </a:prstGeom>
          <a:ln w="38100" cap="flat">
            <a:solidFill>
              <a:srgbClr val="7F7E7F"/>
            </a:solidFill>
            <a:prstDash val="solid"/>
            <a:headEnd type="none" w="sm" len="sm"/>
            <a:tailEnd type="triangle" w="lg" len="med"/>
          </a:ln>
        </p:spPr>
        <p:txBody>
          <a:bodyPr/>
          <a:lstStyle/>
          <a:p>
            <a:endParaRPr lang="fr-FR" sz="975" noProof="1"/>
          </a:p>
        </p:txBody>
      </p:sp>
      <p:sp>
        <p:nvSpPr>
          <p:cNvPr id="32" name="TextBox 38">
            <a:extLst>
              <a:ext uri="{FF2B5EF4-FFF2-40B4-BE49-F238E27FC236}">
                <a16:creationId xmlns:a16="http://schemas.microsoft.com/office/drawing/2014/main" id="{65B97A8F-E85D-273A-7BBC-CC82E12F2A53}"/>
              </a:ext>
            </a:extLst>
          </p:cNvPr>
          <p:cNvSpPr txBox="1"/>
          <p:nvPr/>
        </p:nvSpPr>
        <p:spPr>
          <a:xfrm>
            <a:off x="360144" y="2249020"/>
            <a:ext cx="1288468" cy="169534"/>
          </a:xfrm>
          <a:prstGeom prst="rect">
            <a:avLst/>
          </a:prstGeom>
        </p:spPr>
        <p:txBody>
          <a:bodyPr lIns="0" tIns="0" rIns="0" bIns="0" rtlCol="0" anchor="t">
            <a:spAutoFit/>
          </a:bodyPr>
          <a:lstStyle/>
          <a:p>
            <a:pPr algn="ctr">
              <a:lnSpc>
                <a:spcPts val="1441"/>
              </a:lnSpc>
              <a:spcBef>
                <a:spcPct val="0"/>
              </a:spcBef>
            </a:pPr>
            <a:r>
              <a:rPr lang="fr-FR" sz="1029" b="1" spc="33" noProof="1">
                <a:solidFill>
                  <a:srgbClr val="7F7E7F"/>
                </a:solidFill>
                <a:latin typeface="Montserrat Bold"/>
                <a:ea typeface="Montserrat Bold"/>
                <a:cs typeface="Montserrat Bold"/>
                <a:sym typeface="Montserrat Bold"/>
              </a:rPr>
              <a:t>COOPÉRATION</a:t>
            </a:r>
          </a:p>
        </p:txBody>
      </p:sp>
      <p:sp>
        <p:nvSpPr>
          <p:cNvPr id="33" name="AutoShape 39">
            <a:extLst>
              <a:ext uri="{FF2B5EF4-FFF2-40B4-BE49-F238E27FC236}">
                <a16:creationId xmlns:a16="http://schemas.microsoft.com/office/drawing/2014/main" id="{4F441A59-1013-2D17-87AA-3A331F0D61CC}"/>
              </a:ext>
            </a:extLst>
          </p:cNvPr>
          <p:cNvSpPr/>
          <p:nvPr/>
        </p:nvSpPr>
        <p:spPr>
          <a:xfrm flipV="1">
            <a:off x="1798234" y="1675961"/>
            <a:ext cx="0" cy="3516630"/>
          </a:xfrm>
          <a:prstGeom prst="line">
            <a:avLst/>
          </a:prstGeom>
          <a:ln w="38100" cap="flat">
            <a:solidFill>
              <a:srgbClr val="D8D8D8"/>
            </a:solidFill>
            <a:prstDash val="solid"/>
            <a:headEnd type="none" w="sm" len="sm"/>
            <a:tailEnd type="triangle" w="lg" len="med"/>
          </a:ln>
        </p:spPr>
        <p:txBody>
          <a:bodyPr/>
          <a:lstStyle/>
          <a:p>
            <a:endParaRPr lang="fr-FR" sz="975" noProof="1"/>
          </a:p>
        </p:txBody>
      </p:sp>
      <p:sp>
        <p:nvSpPr>
          <p:cNvPr id="34" name="TextBox 40">
            <a:extLst>
              <a:ext uri="{FF2B5EF4-FFF2-40B4-BE49-F238E27FC236}">
                <a16:creationId xmlns:a16="http://schemas.microsoft.com/office/drawing/2014/main" id="{4CB1B949-5FAE-BF92-5FCF-E22DC1678A63}"/>
              </a:ext>
            </a:extLst>
          </p:cNvPr>
          <p:cNvSpPr txBox="1"/>
          <p:nvPr/>
        </p:nvSpPr>
        <p:spPr>
          <a:xfrm>
            <a:off x="360144" y="2615996"/>
            <a:ext cx="1288468" cy="169534"/>
          </a:xfrm>
          <a:prstGeom prst="rect">
            <a:avLst/>
          </a:prstGeom>
        </p:spPr>
        <p:txBody>
          <a:bodyPr lIns="0" tIns="0" rIns="0" bIns="0" rtlCol="0" anchor="t">
            <a:spAutoFit/>
          </a:bodyPr>
          <a:lstStyle/>
          <a:p>
            <a:pPr algn="ctr">
              <a:lnSpc>
                <a:spcPts val="1441"/>
              </a:lnSpc>
              <a:spcBef>
                <a:spcPct val="0"/>
              </a:spcBef>
            </a:pPr>
            <a:r>
              <a:rPr lang="fr-FR" sz="1029" b="1" spc="33" noProof="1">
                <a:solidFill>
                  <a:srgbClr val="D8D8D8"/>
                </a:solidFill>
                <a:latin typeface="Montserrat Bold"/>
                <a:ea typeface="Montserrat Bold"/>
                <a:cs typeface="Montserrat Bold"/>
                <a:sym typeface="Montserrat Bold"/>
              </a:rPr>
              <a:t>GESTION DU TEMPS</a:t>
            </a:r>
          </a:p>
        </p:txBody>
      </p:sp>
      <p:sp>
        <p:nvSpPr>
          <p:cNvPr id="35" name="AutoShape 41">
            <a:extLst>
              <a:ext uri="{FF2B5EF4-FFF2-40B4-BE49-F238E27FC236}">
                <a16:creationId xmlns:a16="http://schemas.microsoft.com/office/drawing/2014/main" id="{1BE70CB0-E3C5-4976-B4A0-E8056C4833E8}"/>
              </a:ext>
            </a:extLst>
          </p:cNvPr>
          <p:cNvSpPr/>
          <p:nvPr/>
        </p:nvSpPr>
        <p:spPr>
          <a:xfrm flipV="1">
            <a:off x="1638294" y="1675961"/>
            <a:ext cx="0" cy="3516630"/>
          </a:xfrm>
          <a:prstGeom prst="line">
            <a:avLst/>
          </a:prstGeom>
          <a:ln w="38100" cap="flat">
            <a:solidFill>
              <a:srgbClr val="FFFFFF"/>
            </a:solidFill>
            <a:prstDash val="solid"/>
            <a:headEnd type="none" w="sm" len="sm"/>
            <a:tailEnd type="triangle" w="lg" len="med"/>
          </a:ln>
        </p:spPr>
        <p:txBody>
          <a:bodyPr/>
          <a:lstStyle/>
          <a:p>
            <a:endParaRPr lang="fr-FR" sz="975" noProof="1"/>
          </a:p>
        </p:txBody>
      </p:sp>
      <p:sp>
        <p:nvSpPr>
          <p:cNvPr id="36" name="AutoShape 42">
            <a:extLst>
              <a:ext uri="{FF2B5EF4-FFF2-40B4-BE49-F238E27FC236}">
                <a16:creationId xmlns:a16="http://schemas.microsoft.com/office/drawing/2014/main" id="{67A9AE0A-56C6-E9D1-F640-99D6A4C7AA5E}"/>
              </a:ext>
            </a:extLst>
          </p:cNvPr>
          <p:cNvSpPr/>
          <p:nvPr/>
        </p:nvSpPr>
        <p:spPr>
          <a:xfrm>
            <a:off x="2010130" y="4448027"/>
            <a:ext cx="241840" cy="0"/>
          </a:xfrm>
          <a:prstGeom prst="line">
            <a:avLst/>
          </a:prstGeom>
          <a:ln w="47625" cap="flat">
            <a:solidFill>
              <a:srgbClr val="272727"/>
            </a:solidFill>
            <a:prstDash val="solid"/>
            <a:headEnd type="none" w="sm" len="sm"/>
            <a:tailEnd type="none" w="sm" len="sm"/>
          </a:ln>
        </p:spPr>
        <p:txBody>
          <a:bodyPr/>
          <a:lstStyle/>
          <a:p>
            <a:endParaRPr lang="fr-FR" sz="975" noProof="1"/>
          </a:p>
        </p:txBody>
      </p:sp>
      <p:sp>
        <p:nvSpPr>
          <p:cNvPr id="37" name="AutoShape 43">
            <a:extLst>
              <a:ext uri="{FF2B5EF4-FFF2-40B4-BE49-F238E27FC236}">
                <a16:creationId xmlns:a16="http://schemas.microsoft.com/office/drawing/2014/main" id="{4D2A0FC7-F3BA-1040-7243-B5FE04A46C4F}"/>
              </a:ext>
            </a:extLst>
          </p:cNvPr>
          <p:cNvSpPr/>
          <p:nvPr/>
        </p:nvSpPr>
        <p:spPr>
          <a:xfrm>
            <a:off x="2001245" y="3756670"/>
            <a:ext cx="241840" cy="0"/>
          </a:xfrm>
          <a:prstGeom prst="line">
            <a:avLst/>
          </a:prstGeom>
          <a:ln w="47625" cap="flat">
            <a:solidFill>
              <a:srgbClr val="272727"/>
            </a:solidFill>
            <a:prstDash val="solid"/>
            <a:headEnd type="none" w="sm" len="sm"/>
            <a:tailEnd type="none" w="sm" len="sm"/>
          </a:ln>
        </p:spPr>
        <p:txBody>
          <a:bodyPr/>
          <a:lstStyle/>
          <a:p>
            <a:endParaRPr lang="fr-FR" sz="975" noProof="1"/>
          </a:p>
        </p:txBody>
      </p:sp>
      <p:sp>
        <p:nvSpPr>
          <p:cNvPr id="38" name="AutoShape 44">
            <a:extLst>
              <a:ext uri="{FF2B5EF4-FFF2-40B4-BE49-F238E27FC236}">
                <a16:creationId xmlns:a16="http://schemas.microsoft.com/office/drawing/2014/main" id="{22B548DB-8D55-99CE-8ED8-387BAE0F63DD}"/>
              </a:ext>
            </a:extLst>
          </p:cNvPr>
          <p:cNvSpPr/>
          <p:nvPr/>
        </p:nvSpPr>
        <p:spPr>
          <a:xfrm>
            <a:off x="2001245" y="2997920"/>
            <a:ext cx="241840" cy="0"/>
          </a:xfrm>
          <a:prstGeom prst="line">
            <a:avLst/>
          </a:prstGeom>
          <a:ln w="47625" cap="flat">
            <a:solidFill>
              <a:srgbClr val="272727"/>
            </a:solidFill>
            <a:prstDash val="solid"/>
            <a:headEnd type="none" w="sm" len="sm"/>
            <a:tailEnd type="none" w="sm" len="sm"/>
          </a:ln>
        </p:spPr>
        <p:txBody>
          <a:bodyPr/>
          <a:lstStyle/>
          <a:p>
            <a:endParaRPr lang="fr-FR" sz="975" noProof="1"/>
          </a:p>
        </p:txBody>
      </p:sp>
      <p:sp>
        <p:nvSpPr>
          <p:cNvPr id="39" name="AutoShape 45">
            <a:extLst>
              <a:ext uri="{FF2B5EF4-FFF2-40B4-BE49-F238E27FC236}">
                <a16:creationId xmlns:a16="http://schemas.microsoft.com/office/drawing/2014/main" id="{5AA6F25D-8ED0-2C6F-9EBF-A8188088A094}"/>
              </a:ext>
            </a:extLst>
          </p:cNvPr>
          <p:cNvSpPr/>
          <p:nvPr/>
        </p:nvSpPr>
        <p:spPr>
          <a:xfrm>
            <a:off x="1987021" y="2303984"/>
            <a:ext cx="241840" cy="0"/>
          </a:xfrm>
          <a:prstGeom prst="line">
            <a:avLst/>
          </a:prstGeom>
          <a:ln w="47625" cap="flat">
            <a:solidFill>
              <a:srgbClr val="272727"/>
            </a:solidFill>
            <a:prstDash val="solid"/>
            <a:headEnd type="none" w="sm" len="sm"/>
            <a:tailEnd type="none" w="sm" len="sm"/>
          </a:ln>
        </p:spPr>
        <p:txBody>
          <a:bodyPr/>
          <a:lstStyle/>
          <a:p>
            <a:endParaRPr lang="fr-FR" sz="975" noProof="1"/>
          </a:p>
        </p:txBody>
      </p:sp>
      <p:grpSp>
        <p:nvGrpSpPr>
          <p:cNvPr id="40" name="Group 46">
            <a:extLst>
              <a:ext uri="{FF2B5EF4-FFF2-40B4-BE49-F238E27FC236}">
                <a16:creationId xmlns:a16="http://schemas.microsoft.com/office/drawing/2014/main" id="{9546CDB9-952F-F770-D070-A70DB3EC798D}"/>
              </a:ext>
            </a:extLst>
          </p:cNvPr>
          <p:cNvGrpSpPr/>
          <p:nvPr/>
        </p:nvGrpSpPr>
        <p:grpSpPr>
          <a:xfrm>
            <a:off x="2089031" y="2166455"/>
            <a:ext cx="5101292" cy="2854682"/>
            <a:chOff x="0" y="0"/>
            <a:chExt cx="12557026" cy="7026910"/>
          </a:xfrm>
        </p:grpSpPr>
        <p:sp>
          <p:nvSpPr>
            <p:cNvPr id="41" name="Freeform 47">
              <a:extLst>
                <a:ext uri="{FF2B5EF4-FFF2-40B4-BE49-F238E27FC236}">
                  <a16:creationId xmlns:a16="http://schemas.microsoft.com/office/drawing/2014/main" id="{CA24562C-DE3D-F7BE-A3D3-4B634E83A2F0}"/>
                </a:ext>
              </a:extLst>
            </p:cNvPr>
            <p:cNvSpPr/>
            <p:nvPr/>
          </p:nvSpPr>
          <p:spPr>
            <a:xfrm>
              <a:off x="54148" y="44450"/>
              <a:ext cx="12459559" cy="6932930"/>
            </a:xfrm>
            <a:custGeom>
              <a:avLst/>
              <a:gdLst/>
              <a:ahLst/>
              <a:cxnLst/>
              <a:rect l="l" t="t" r="r" b="b"/>
              <a:pathLst>
                <a:path w="12459559" h="6932930">
                  <a:moveTo>
                    <a:pt x="0" y="3796030"/>
                  </a:moveTo>
                  <a:cubicBezTo>
                    <a:pt x="204411" y="2846070"/>
                    <a:pt x="334367" y="2565400"/>
                    <a:pt x="431834" y="2336800"/>
                  </a:cubicBezTo>
                  <a:cubicBezTo>
                    <a:pt x="514411" y="2143760"/>
                    <a:pt x="605109" y="1949450"/>
                    <a:pt x="672795" y="1811020"/>
                  </a:cubicBezTo>
                  <a:cubicBezTo>
                    <a:pt x="717467" y="1719580"/>
                    <a:pt x="749956" y="1654810"/>
                    <a:pt x="790568" y="1584960"/>
                  </a:cubicBezTo>
                  <a:cubicBezTo>
                    <a:pt x="827118" y="1524000"/>
                    <a:pt x="860961" y="1489710"/>
                    <a:pt x="901572" y="1413510"/>
                  </a:cubicBezTo>
                  <a:cubicBezTo>
                    <a:pt x="974673" y="1281430"/>
                    <a:pt x="1065371" y="996950"/>
                    <a:pt x="1157424" y="848360"/>
                  </a:cubicBezTo>
                  <a:cubicBezTo>
                    <a:pt x="1226463" y="737870"/>
                    <a:pt x="1299563" y="661670"/>
                    <a:pt x="1372664" y="582930"/>
                  </a:cubicBezTo>
                  <a:cubicBezTo>
                    <a:pt x="1438995" y="513080"/>
                    <a:pt x="1501266" y="454660"/>
                    <a:pt x="1573013" y="396240"/>
                  </a:cubicBezTo>
                  <a:cubicBezTo>
                    <a:pt x="1647467" y="336550"/>
                    <a:pt x="1735458" y="274320"/>
                    <a:pt x="1809912" y="231140"/>
                  </a:cubicBezTo>
                  <a:cubicBezTo>
                    <a:pt x="1869476" y="196850"/>
                    <a:pt x="1922271" y="175260"/>
                    <a:pt x="1977773" y="152400"/>
                  </a:cubicBezTo>
                  <a:cubicBezTo>
                    <a:pt x="2031921" y="130810"/>
                    <a:pt x="2077947" y="113030"/>
                    <a:pt x="2141572" y="97790"/>
                  </a:cubicBezTo>
                  <a:cubicBezTo>
                    <a:pt x="2226855" y="77470"/>
                    <a:pt x="2329737" y="63500"/>
                    <a:pt x="2444803" y="49530"/>
                  </a:cubicBezTo>
                  <a:cubicBezTo>
                    <a:pt x="2596419" y="31750"/>
                    <a:pt x="2802183" y="12700"/>
                    <a:pt x="2971397" y="6350"/>
                  </a:cubicBezTo>
                  <a:cubicBezTo>
                    <a:pt x="3129781" y="0"/>
                    <a:pt x="3270567" y="5080"/>
                    <a:pt x="3428951" y="10160"/>
                  </a:cubicBezTo>
                  <a:cubicBezTo>
                    <a:pt x="3600872" y="15240"/>
                    <a:pt x="3816112" y="25400"/>
                    <a:pt x="3963667" y="36830"/>
                  </a:cubicBezTo>
                  <a:cubicBezTo>
                    <a:pt x="4069257" y="46990"/>
                    <a:pt x="4145065" y="55880"/>
                    <a:pt x="4233056" y="69850"/>
                  </a:cubicBezTo>
                  <a:cubicBezTo>
                    <a:pt x="4318339" y="82550"/>
                    <a:pt x="4392793" y="92710"/>
                    <a:pt x="4484846" y="119380"/>
                  </a:cubicBezTo>
                  <a:cubicBezTo>
                    <a:pt x="4605327" y="156210"/>
                    <a:pt x="4765064" y="224790"/>
                    <a:pt x="4889606" y="284480"/>
                  </a:cubicBezTo>
                  <a:cubicBezTo>
                    <a:pt x="5000610" y="337820"/>
                    <a:pt x="5095369" y="388620"/>
                    <a:pt x="5198252" y="455930"/>
                  </a:cubicBezTo>
                  <a:cubicBezTo>
                    <a:pt x="5311963" y="529590"/>
                    <a:pt x="5431090" y="626110"/>
                    <a:pt x="5542094" y="713740"/>
                  </a:cubicBezTo>
                  <a:cubicBezTo>
                    <a:pt x="5647684" y="798830"/>
                    <a:pt x="5758688" y="892810"/>
                    <a:pt x="5846679" y="971550"/>
                  </a:cubicBezTo>
                  <a:cubicBezTo>
                    <a:pt x="5917072" y="1036320"/>
                    <a:pt x="5979343" y="1090930"/>
                    <a:pt x="6032138" y="1150620"/>
                  </a:cubicBezTo>
                  <a:cubicBezTo>
                    <a:pt x="6078164" y="1202690"/>
                    <a:pt x="6116068" y="1253490"/>
                    <a:pt x="6148557" y="1304290"/>
                  </a:cubicBezTo>
                  <a:cubicBezTo>
                    <a:pt x="6179692" y="1351280"/>
                    <a:pt x="6193230" y="1393190"/>
                    <a:pt x="6225718" y="1445260"/>
                  </a:cubicBezTo>
                  <a:cubicBezTo>
                    <a:pt x="6267684" y="1513840"/>
                    <a:pt x="6323186" y="1582420"/>
                    <a:pt x="6385457" y="1678940"/>
                  </a:cubicBezTo>
                  <a:cubicBezTo>
                    <a:pt x="6482924" y="1830070"/>
                    <a:pt x="6639954" y="2095500"/>
                    <a:pt x="6741482" y="2273300"/>
                  </a:cubicBezTo>
                  <a:cubicBezTo>
                    <a:pt x="6821352" y="2416810"/>
                    <a:pt x="6876854" y="2538730"/>
                    <a:pt x="6948601" y="2665730"/>
                  </a:cubicBezTo>
                  <a:cubicBezTo>
                    <a:pt x="7016286" y="2788920"/>
                    <a:pt x="7096155" y="2918460"/>
                    <a:pt x="7159780" y="3022600"/>
                  </a:cubicBezTo>
                  <a:cubicBezTo>
                    <a:pt x="7211220" y="3105150"/>
                    <a:pt x="7249124" y="3168650"/>
                    <a:pt x="7300565" y="3241040"/>
                  </a:cubicBezTo>
                  <a:cubicBezTo>
                    <a:pt x="7354714" y="3318510"/>
                    <a:pt x="7414278" y="3380740"/>
                    <a:pt x="7476547" y="3472180"/>
                  </a:cubicBezTo>
                  <a:cubicBezTo>
                    <a:pt x="7560478" y="3594100"/>
                    <a:pt x="7638993" y="3752850"/>
                    <a:pt x="7748644" y="3912870"/>
                  </a:cubicBezTo>
                  <a:cubicBezTo>
                    <a:pt x="7889429" y="4117340"/>
                    <a:pt x="8093841" y="4359910"/>
                    <a:pt x="8263054" y="4587240"/>
                  </a:cubicBezTo>
                  <a:cubicBezTo>
                    <a:pt x="8434975" y="4817110"/>
                    <a:pt x="8598774" y="5074920"/>
                    <a:pt x="8772050" y="5285740"/>
                  </a:cubicBezTo>
                  <a:cubicBezTo>
                    <a:pt x="8927726" y="5476240"/>
                    <a:pt x="9106416" y="5671820"/>
                    <a:pt x="9247202" y="5803900"/>
                  </a:cubicBezTo>
                  <a:cubicBezTo>
                    <a:pt x="9347377" y="5897880"/>
                    <a:pt x="9425892" y="5953760"/>
                    <a:pt x="9520651" y="6024880"/>
                  </a:cubicBezTo>
                  <a:cubicBezTo>
                    <a:pt x="9616766" y="6096000"/>
                    <a:pt x="9708818" y="6165850"/>
                    <a:pt x="9818468" y="6231890"/>
                  </a:cubicBezTo>
                  <a:cubicBezTo>
                    <a:pt x="9938949" y="6303010"/>
                    <a:pt x="10114931" y="6388100"/>
                    <a:pt x="10217813" y="6433820"/>
                  </a:cubicBezTo>
                  <a:cubicBezTo>
                    <a:pt x="10278730" y="6461760"/>
                    <a:pt x="10317988" y="6475730"/>
                    <a:pt x="10369429" y="6493510"/>
                  </a:cubicBezTo>
                  <a:cubicBezTo>
                    <a:pt x="10422223" y="6511290"/>
                    <a:pt x="10462835" y="6525260"/>
                    <a:pt x="10530521" y="6540500"/>
                  </a:cubicBezTo>
                  <a:cubicBezTo>
                    <a:pt x="10638818" y="6567170"/>
                    <a:pt x="10808032" y="6598920"/>
                    <a:pt x="10969123" y="6619240"/>
                  </a:cubicBezTo>
                  <a:cubicBezTo>
                    <a:pt x="11159996" y="6642100"/>
                    <a:pt x="11386065" y="6652260"/>
                    <a:pt x="11604013" y="6662420"/>
                  </a:cubicBezTo>
                  <a:cubicBezTo>
                    <a:pt x="11832790" y="6672580"/>
                    <a:pt x="12171218" y="6634480"/>
                    <a:pt x="12309297" y="6678930"/>
                  </a:cubicBezTo>
                  <a:cubicBezTo>
                    <a:pt x="12376982" y="6700520"/>
                    <a:pt x="12423009" y="6734810"/>
                    <a:pt x="12443315" y="6771640"/>
                  </a:cubicBezTo>
                  <a:cubicBezTo>
                    <a:pt x="12459559" y="6799580"/>
                    <a:pt x="12450083" y="6845300"/>
                    <a:pt x="12444668" y="6866890"/>
                  </a:cubicBezTo>
                  <a:cubicBezTo>
                    <a:pt x="12441961" y="6879590"/>
                    <a:pt x="12439254" y="6884670"/>
                    <a:pt x="12431131" y="6893560"/>
                  </a:cubicBezTo>
                  <a:cubicBezTo>
                    <a:pt x="12420301" y="6906260"/>
                    <a:pt x="12398642" y="6922770"/>
                    <a:pt x="12379690" y="6927850"/>
                  </a:cubicBezTo>
                  <a:cubicBezTo>
                    <a:pt x="12360738" y="6932930"/>
                    <a:pt x="12335017" y="6932930"/>
                    <a:pt x="12317419" y="6926580"/>
                  </a:cubicBezTo>
                  <a:cubicBezTo>
                    <a:pt x="12298467" y="6920230"/>
                    <a:pt x="12278161" y="6902450"/>
                    <a:pt x="12267332" y="6889750"/>
                  </a:cubicBezTo>
                  <a:cubicBezTo>
                    <a:pt x="12260563" y="6880860"/>
                    <a:pt x="12257856" y="6873240"/>
                    <a:pt x="12255148" y="6861810"/>
                  </a:cubicBezTo>
                  <a:cubicBezTo>
                    <a:pt x="12252440" y="6846570"/>
                    <a:pt x="12255148" y="6818630"/>
                    <a:pt x="12260563" y="6803390"/>
                  </a:cubicBezTo>
                  <a:cubicBezTo>
                    <a:pt x="12264624" y="6791960"/>
                    <a:pt x="12268685" y="6785610"/>
                    <a:pt x="12278161" y="6777990"/>
                  </a:cubicBezTo>
                  <a:cubicBezTo>
                    <a:pt x="12290345" y="6766560"/>
                    <a:pt x="12316065" y="6752590"/>
                    <a:pt x="12332310" y="6748780"/>
                  </a:cubicBezTo>
                  <a:cubicBezTo>
                    <a:pt x="12344494" y="6746240"/>
                    <a:pt x="12352616" y="6746240"/>
                    <a:pt x="12364799" y="6748780"/>
                  </a:cubicBezTo>
                  <a:cubicBezTo>
                    <a:pt x="12381043" y="6751320"/>
                    <a:pt x="12406764" y="6761480"/>
                    <a:pt x="12420301" y="6774180"/>
                  </a:cubicBezTo>
                  <a:cubicBezTo>
                    <a:pt x="12435192" y="6788150"/>
                    <a:pt x="12444668" y="6812280"/>
                    <a:pt x="12448729" y="6827520"/>
                  </a:cubicBezTo>
                  <a:cubicBezTo>
                    <a:pt x="12451437" y="6838950"/>
                    <a:pt x="12451437" y="6846570"/>
                    <a:pt x="12447376" y="6856730"/>
                  </a:cubicBezTo>
                  <a:cubicBezTo>
                    <a:pt x="12443315" y="6871970"/>
                    <a:pt x="12431131" y="6896100"/>
                    <a:pt x="12416240" y="6908800"/>
                  </a:cubicBezTo>
                  <a:cubicBezTo>
                    <a:pt x="12401349" y="6921500"/>
                    <a:pt x="12375629" y="6929120"/>
                    <a:pt x="12359384" y="6931660"/>
                  </a:cubicBezTo>
                  <a:cubicBezTo>
                    <a:pt x="12347200" y="6932930"/>
                    <a:pt x="12339078" y="6932930"/>
                    <a:pt x="12326895" y="6929120"/>
                  </a:cubicBezTo>
                  <a:cubicBezTo>
                    <a:pt x="12310651" y="6924040"/>
                    <a:pt x="12286283" y="6911340"/>
                    <a:pt x="12274100" y="6897370"/>
                  </a:cubicBezTo>
                  <a:cubicBezTo>
                    <a:pt x="12261917" y="6883400"/>
                    <a:pt x="12255148" y="6860540"/>
                    <a:pt x="12252440" y="6841490"/>
                  </a:cubicBezTo>
                  <a:cubicBezTo>
                    <a:pt x="12249734" y="6823710"/>
                    <a:pt x="12247027" y="6786880"/>
                    <a:pt x="12255148" y="6784340"/>
                  </a:cubicBezTo>
                  <a:cubicBezTo>
                    <a:pt x="12267332" y="6780530"/>
                    <a:pt x="12345847" y="6850380"/>
                    <a:pt x="12336371" y="6869430"/>
                  </a:cubicBezTo>
                  <a:cubicBezTo>
                    <a:pt x="12314712" y="6915150"/>
                    <a:pt x="11876109" y="6860540"/>
                    <a:pt x="11641917" y="6847840"/>
                  </a:cubicBezTo>
                  <a:cubicBezTo>
                    <a:pt x="11403664" y="6835140"/>
                    <a:pt x="11131568" y="6822440"/>
                    <a:pt x="10921743" y="6797040"/>
                  </a:cubicBezTo>
                  <a:cubicBezTo>
                    <a:pt x="10756590" y="6775450"/>
                    <a:pt x="10617158" y="6753860"/>
                    <a:pt x="10481786" y="6719570"/>
                  </a:cubicBezTo>
                  <a:cubicBezTo>
                    <a:pt x="10358599" y="6687820"/>
                    <a:pt x="10255716" y="6652260"/>
                    <a:pt x="10139298" y="6604000"/>
                  </a:cubicBezTo>
                  <a:cubicBezTo>
                    <a:pt x="10010695" y="6550660"/>
                    <a:pt x="9863140" y="6475730"/>
                    <a:pt x="9744014" y="6405880"/>
                  </a:cubicBezTo>
                  <a:cubicBezTo>
                    <a:pt x="9638425" y="6343650"/>
                    <a:pt x="9551787" y="6280150"/>
                    <a:pt x="9457027" y="6211570"/>
                  </a:cubicBezTo>
                  <a:cubicBezTo>
                    <a:pt x="9358206" y="6139180"/>
                    <a:pt x="9272922" y="6079490"/>
                    <a:pt x="9164626" y="5981700"/>
                  </a:cubicBezTo>
                  <a:cubicBezTo>
                    <a:pt x="9010303" y="5840730"/>
                    <a:pt x="8809953" y="5633720"/>
                    <a:pt x="8639386" y="5429250"/>
                  </a:cubicBezTo>
                  <a:cubicBezTo>
                    <a:pt x="8451220" y="5201920"/>
                    <a:pt x="8273884" y="4917440"/>
                    <a:pt x="8092487" y="4672330"/>
                  </a:cubicBezTo>
                  <a:cubicBezTo>
                    <a:pt x="7919211" y="4438650"/>
                    <a:pt x="7686373" y="4161790"/>
                    <a:pt x="7575368" y="3992880"/>
                  </a:cubicBezTo>
                  <a:cubicBezTo>
                    <a:pt x="7513098" y="3898900"/>
                    <a:pt x="7506329" y="3858260"/>
                    <a:pt x="7448120" y="3764280"/>
                  </a:cubicBezTo>
                  <a:cubicBezTo>
                    <a:pt x="7345238" y="3600450"/>
                    <a:pt x="7119168" y="3308350"/>
                    <a:pt x="6995980" y="3115310"/>
                  </a:cubicBezTo>
                  <a:cubicBezTo>
                    <a:pt x="6898513" y="2966720"/>
                    <a:pt x="6817291" y="2828290"/>
                    <a:pt x="6753666" y="2711450"/>
                  </a:cubicBezTo>
                  <a:cubicBezTo>
                    <a:pt x="6706286" y="2626360"/>
                    <a:pt x="6687334" y="2571750"/>
                    <a:pt x="6639954" y="2484120"/>
                  </a:cubicBezTo>
                  <a:cubicBezTo>
                    <a:pt x="6573623" y="2362200"/>
                    <a:pt x="6484278" y="2207260"/>
                    <a:pt x="6389518" y="2048510"/>
                  </a:cubicBezTo>
                  <a:cubicBezTo>
                    <a:pt x="6271745" y="1854200"/>
                    <a:pt x="6075457" y="1536700"/>
                    <a:pt x="5984758" y="1405890"/>
                  </a:cubicBezTo>
                  <a:cubicBezTo>
                    <a:pt x="5944147" y="1346200"/>
                    <a:pt x="5927902" y="1323340"/>
                    <a:pt x="5889998" y="1277620"/>
                  </a:cubicBezTo>
                  <a:cubicBezTo>
                    <a:pt x="5839911" y="1221740"/>
                    <a:pt x="5774933" y="1160780"/>
                    <a:pt x="5707247" y="1099820"/>
                  </a:cubicBezTo>
                  <a:cubicBezTo>
                    <a:pt x="5631439" y="1029970"/>
                    <a:pt x="5544802" y="958850"/>
                    <a:pt x="5452749" y="885190"/>
                  </a:cubicBezTo>
                  <a:cubicBezTo>
                    <a:pt x="5349867" y="802640"/>
                    <a:pt x="5230741" y="702310"/>
                    <a:pt x="5119736" y="628650"/>
                  </a:cubicBezTo>
                  <a:cubicBezTo>
                    <a:pt x="5018208" y="561340"/>
                    <a:pt x="4927510" y="508000"/>
                    <a:pt x="4816505" y="453390"/>
                  </a:cubicBezTo>
                  <a:cubicBezTo>
                    <a:pt x="4691964" y="393700"/>
                    <a:pt x="4549824" y="325120"/>
                    <a:pt x="4406331" y="287020"/>
                  </a:cubicBezTo>
                  <a:cubicBezTo>
                    <a:pt x="4260129" y="246380"/>
                    <a:pt x="4104453" y="236220"/>
                    <a:pt x="3944715" y="219710"/>
                  </a:cubicBezTo>
                  <a:cubicBezTo>
                    <a:pt x="3771440" y="203200"/>
                    <a:pt x="3576505" y="195580"/>
                    <a:pt x="3404584" y="190500"/>
                  </a:cubicBezTo>
                  <a:cubicBezTo>
                    <a:pt x="3247554" y="185420"/>
                    <a:pt x="3094584" y="182880"/>
                    <a:pt x="2953798" y="187960"/>
                  </a:cubicBezTo>
                  <a:cubicBezTo>
                    <a:pt x="2827903" y="193040"/>
                    <a:pt x="2711484" y="205740"/>
                    <a:pt x="2600480" y="215900"/>
                  </a:cubicBezTo>
                  <a:cubicBezTo>
                    <a:pt x="2501659" y="224790"/>
                    <a:pt x="2405545" y="232410"/>
                    <a:pt x="2321615" y="246380"/>
                  </a:cubicBezTo>
                  <a:cubicBezTo>
                    <a:pt x="2249869" y="257810"/>
                    <a:pt x="2193013" y="266700"/>
                    <a:pt x="2125327" y="288290"/>
                  </a:cubicBezTo>
                  <a:cubicBezTo>
                    <a:pt x="2049519" y="313690"/>
                    <a:pt x="1964235" y="354330"/>
                    <a:pt x="1889781" y="396240"/>
                  </a:cubicBezTo>
                  <a:cubicBezTo>
                    <a:pt x="1816681" y="438150"/>
                    <a:pt x="1747642" y="487680"/>
                    <a:pt x="1682663" y="542290"/>
                  </a:cubicBezTo>
                  <a:cubicBezTo>
                    <a:pt x="1613624" y="599440"/>
                    <a:pt x="1548646" y="665480"/>
                    <a:pt x="1487729" y="731520"/>
                  </a:cubicBezTo>
                  <a:cubicBezTo>
                    <a:pt x="1426812" y="798830"/>
                    <a:pt x="1375371" y="852170"/>
                    <a:pt x="1319869" y="943610"/>
                  </a:cubicBezTo>
                  <a:cubicBezTo>
                    <a:pt x="1231878" y="1083310"/>
                    <a:pt x="1130349" y="1385570"/>
                    <a:pt x="1057249" y="1515110"/>
                  </a:cubicBezTo>
                  <a:cubicBezTo>
                    <a:pt x="1017991" y="1586230"/>
                    <a:pt x="986856" y="1615440"/>
                    <a:pt x="951659" y="1675130"/>
                  </a:cubicBezTo>
                  <a:cubicBezTo>
                    <a:pt x="909694" y="1743710"/>
                    <a:pt x="870437" y="1819910"/>
                    <a:pt x="827118" y="1906270"/>
                  </a:cubicBezTo>
                  <a:cubicBezTo>
                    <a:pt x="772970" y="2014220"/>
                    <a:pt x="724236" y="2124710"/>
                    <a:pt x="659258" y="2273300"/>
                  </a:cubicBezTo>
                  <a:cubicBezTo>
                    <a:pt x="559083" y="2499360"/>
                    <a:pt x="365502" y="2907030"/>
                    <a:pt x="293756" y="3136900"/>
                  </a:cubicBezTo>
                  <a:cubicBezTo>
                    <a:pt x="249083" y="3281680"/>
                    <a:pt x="239607" y="3383280"/>
                    <a:pt x="220655" y="3502660"/>
                  </a:cubicBezTo>
                  <a:cubicBezTo>
                    <a:pt x="200350" y="3618230"/>
                    <a:pt x="204411" y="3783330"/>
                    <a:pt x="175983" y="3840480"/>
                  </a:cubicBezTo>
                  <a:cubicBezTo>
                    <a:pt x="163799" y="3865880"/>
                    <a:pt x="150262" y="3877310"/>
                    <a:pt x="131310" y="3884930"/>
                  </a:cubicBezTo>
                  <a:cubicBezTo>
                    <a:pt x="113712" y="3893820"/>
                    <a:pt x="86638" y="3896360"/>
                    <a:pt x="67686" y="3891280"/>
                  </a:cubicBezTo>
                  <a:cubicBezTo>
                    <a:pt x="47380" y="3886200"/>
                    <a:pt x="25721" y="3872230"/>
                    <a:pt x="14891" y="3855720"/>
                  </a:cubicBezTo>
                  <a:cubicBezTo>
                    <a:pt x="4062" y="3840480"/>
                    <a:pt x="0" y="3796030"/>
                    <a:pt x="0" y="3796030"/>
                  </a:cubicBezTo>
                </a:path>
              </a:pathLst>
            </a:custGeom>
            <a:solidFill>
              <a:srgbClr val="000000"/>
            </a:solidFill>
            <a:ln cap="sq">
              <a:noFill/>
              <a:prstDash val="solid"/>
              <a:miter/>
            </a:ln>
          </p:spPr>
          <p:txBody>
            <a:bodyPr/>
            <a:lstStyle/>
            <a:p>
              <a:endParaRPr lang="fr-FR" sz="975" noProof="1"/>
            </a:p>
          </p:txBody>
        </p:sp>
      </p:grpSp>
      <p:grpSp>
        <p:nvGrpSpPr>
          <p:cNvPr id="42" name="Group 48">
            <a:extLst>
              <a:ext uri="{FF2B5EF4-FFF2-40B4-BE49-F238E27FC236}">
                <a16:creationId xmlns:a16="http://schemas.microsoft.com/office/drawing/2014/main" id="{4CA007DC-6FEB-7FA6-E28D-28F3D4E88618}"/>
              </a:ext>
            </a:extLst>
          </p:cNvPr>
          <p:cNvGrpSpPr/>
          <p:nvPr/>
        </p:nvGrpSpPr>
        <p:grpSpPr>
          <a:xfrm>
            <a:off x="2107797" y="2303985"/>
            <a:ext cx="4942166" cy="4043402"/>
            <a:chOff x="0" y="0"/>
            <a:chExt cx="12165330" cy="9952990"/>
          </a:xfrm>
        </p:grpSpPr>
        <p:sp>
          <p:nvSpPr>
            <p:cNvPr id="43" name="Freeform 49">
              <a:extLst>
                <a:ext uri="{FF2B5EF4-FFF2-40B4-BE49-F238E27FC236}">
                  <a16:creationId xmlns:a16="http://schemas.microsoft.com/office/drawing/2014/main" id="{AF07B5D8-C0CC-84EF-94E5-810185944BEB}"/>
                </a:ext>
              </a:extLst>
            </p:cNvPr>
            <p:cNvSpPr/>
            <p:nvPr/>
          </p:nvSpPr>
          <p:spPr>
            <a:xfrm>
              <a:off x="46990" y="43180"/>
              <a:ext cx="12067540" cy="9861550"/>
            </a:xfrm>
            <a:custGeom>
              <a:avLst/>
              <a:gdLst/>
              <a:ahLst/>
              <a:cxnLst/>
              <a:rect l="l" t="t" r="r" b="b"/>
              <a:pathLst>
                <a:path w="12067540" h="9861550">
                  <a:moveTo>
                    <a:pt x="33020" y="6875780"/>
                  </a:moveTo>
                  <a:cubicBezTo>
                    <a:pt x="297180" y="6628130"/>
                    <a:pt x="386080" y="6493510"/>
                    <a:pt x="481330" y="6333490"/>
                  </a:cubicBezTo>
                  <a:cubicBezTo>
                    <a:pt x="618490" y="6103620"/>
                    <a:pt x="769620" y="5726430"/>
                    <a:pt x="922020" y="5455920"/>
                  </a:cubicBezTo>
                  <a:cubicBezTo>
                    <a:pt x="1059180" y="5213350"/>
                    <a:pt x="1196340" y="5045710"/>
                    <a:pt x="1344930" y="4782820"/>
                  </a:cubicBezTo>
                  <a:cubicBezTo>
                    <a:pt x="1541780" y="4437380"/>
                    <a:pt x="1805940" y="3915410"/>
                    <a:pt x="1976120" y="3547110"/>
                  </a:cubicBezTo>
                  <a:cubicBezTo>
                    <a:pt x="2110740" y="3257550"/>
                    <a:pt x="2219960" y="2946400"/>
                    <a:pt x="2306320" y="2758440"/>
                  </a:cubicBezTo>
                  <a:cubicBezTo>
                    <a:pt x="2355850" y="2650490"/>
                    <a:pt x="2399030" y="2584450"/>
                    <a:pt x="2432050" y="2509520"/>
                  </a:cubicBezTo>
                  <a:cubicBezTo>
                    <a:pt x="2457450" y="2451100"/>
                    <a:pt x="2459990" y="2418080"/>
                    <a:pt x="2490470" y="2346960"/>
                  </a:cubicBezTo>
                  <a:cubicBezTo>
                    <a:pt x="2551430" y="2205990"/>
                    <a:pt x="2731770" y="1865630"/>
                    <a:pt x="2802890" y="1724660"/>
                  </a:cubicBezTo>
                  <a:cubicBezTo>
                    <a:pt x="2839720" y="1653540"/>
                    <a:pt x="2849880" y="1624330"/>
                    <a:pt x="2887980" y="1562100"/>
                  </a:cubicBezTo>
                  <a:cubicBezTo>
                    <a:pt x="2942590" y="1471930"/>
                    <a:pt x="3050540" y="1341120"/>
                    <a:pt x="3115310" y="1238250"/>
                  </a:cubicBezTo>
                  <a:cubicBezTo>
                    <a:pt x="3169920" y="1151890"/>
                    <a:pt x="3214370" y="1050290"/>
                    <a:pt x="3252470" y="991870"/>
                  </a:cubicBezTo>
                  <a:cubicBezTo>
                    <a:pt x="3275330" y="956310"/>
                    <a:pt x="3282950" y="946150"/>
                    <a:pt x="3313430" y="910590"/>
                  </a:cubicBezTo>
                  <a:cubicBezTo>
                    <a:pt x="3382010" y="829310"/>
                    <a:pt x="3566160" y="628650"/>
                    <a:pt x="3679190" y="530860"/>
                  </a:cubicBezTo>
                  <a:cubicBezTo>
                    <a:pt x="3763010" y="458470"/>
                    <a:pt x="3840480" y="406400"/>
                    <a:pt x="3916680" y="361950"/>
                  </a:cubicBezTo>
                  <a:cubicBezTo>
                    <a:pt x="3978910" y="325120"/>
                    <a:pt x="4020820" y="306070"/>
                    <a:pt x="4097020" y="275590"/>
                  </a:cubicBezTo>
                  <a:cubicBezTo>
                    <a:pt x="4220210" y="226060"/>
                    <a:pt x="4443730" y="149860"/>
                    <a:pt x="4592320" y="110490"/>
                  </a:cubicBezTo>
                  <a:cubicBezTo>
                    <a:pt x="4711700" y="78740"/>
                    <a:pt x="4804410" y="62230"/>
                    <a:pt x="4917440" y="44450"/>
                  </a:cubicBezTo>
                  <a:cubicBezTo>
                    <a:pt x="5036820" y="26670"/>
                    <a:pt x="5175250" y="12700"/>
                    <a:pt x="5290820" y="7620"/>
                  </a:cubicBezTo>
                  <a:cubicBezTo>
                    <a:pt x="5392420" y="3810"/>
                    <a:pt x="5496560" y="0"/>
                    <a:pt x="5576570" y="15240"/>
                  </a:cubicBezTo>
                  <a:cubicBezTo>
                    <a:pt x="5636260" y="25400"/>
                    <a:pt x="5674360" y="43180"/>
                    <a:pt x="5731510" y="68580"/>
                  </a:cubicBezTo>
                  <a:cubicBezTo>
                    <a:pt x="5806440" y="101600"/>
                    <a:pt x="5908040" y="161290"/>
                    <a:pt x="5981700" y="204470"/>
                  </a:cubicBezTo>
                  <a:cubicBezTo>
                    <a:pt x="6042660" y="241300"/>
                    <a:pt x="6085840" y="270510"/>
                    <a:pt x="6142990" y="311150"/>
                  </a:cubicBezTo>
                  <a:cubicBezTo>
                    <a:pt x="6212840" y="359410"/>
                    <a:pt x="6281420" y="405130"/>
                    <a:pt x="6367780" y="477520"/>
                  </a:cubicBezTo>
                  <a:cubicBezTo>
                    <a:pt x="6499860" y="585470"/>
                    <a:pt x="6714490" y="782320"/>
                    <a:pt x="6844030" y="913130"/>
                  </a:cubicBezTo>
                  <a:cubicBezTo>
                    <a:pt x="6941820" y="1010920"/>
                    <a:pt x="7010400" y="1083310"/>
                    <a:pt x="7086600" y="1183640"/>
                  </a:cubicBezTo>
                  <a:cubicBezTo>
                    <a:pt x="7169150" y="1292860"/>
                    <a:pt x="7249160" y="1455420"/>
                    <a:pt x="7316470" y="1548130"/>
                  </a:cubicBezTo>
                  <a:cubicBezTo>
                    <a:pt x="7359650" y="1610360"/>
                    <a:pt x="7381240" y="1623060"/>
                    <a:pt x="7434580" y="1697990"/>
                  </a:cubicBezTo>
                  <a:cubicBezTo>
                    <a:pt x="7576820" y="1892300"/>
                    <a:pt x="7997190" y="2518410"/>
                    <a:pt x="8162290" y="2786380"/>
                  </a:cubicBezTo>
                  <a:cubicBezTo>
                    <a:pt x="8255000" y="2937510"/>
                    <a:pt x="8305800" y="3028950"/>
                    <a:pt x="8366760" y="3149600"/>
                  </a:cubicBezTo>
                  <a:cubicBezTo>
                    <a:pt x="8425180" y="3263900"/>
                    <a:pt x="8462010" y="3364230"/>
                    <a:pt x="8524240" y="3492500"/>
                  </a:cubicBezTo>
                  <a:cubicBezTo>
                    <a:pt x="8604250" y="3658870"/>
                    <a:pt x="8727440" y="3877310"/>
                    <a:pt x="8815070" y="4057650"/>
                  </a:cubicBezTo>
                  <a:cubicBezTo>
                    <a:pt x="8892540" y="4218940"/>
                    <a:pt x="8948420" y="4333240"/>
                    <a:pt x="9023350" y="4519930"/>
                  </a:cubicBezTo>
                  <a:cubicBezTo>
                    <a:pt x="9131300" y="4794250"/>
                    <a:pt x="9292590" y="5320030"/>
                    <a:pt x="9378950" y="5551170"/>
                  </a:cubicBezTo>
                  <a:cubicBezTo>
                    <a:pt x="9423400" y="5669280"/>
                    <a:pt x="9462770" y="5736590"/>
                    <a:pt x="9485630" y="5816600"/>
                  </a:cubicBezTo>
                  <a:cubicBezTo>
                    <a:pt x="9504680" y="5880100"/>
                    <a:pt x="9498330" y="5927090"/>
                    <a:pt x="9517380" y="5989320"/>
                  </a:cubicBezTo>
                  <a:cubicBezTo>
                    <a:pt x="9540240" y="6068060"/>
                    <a:pt x="9589770" y="6145530"/>
                    <a:pt x="9626600" y="6249670"/>
                  </a:cubicBezTo>
                  <a:cubicBezTo>
                    <a:pt x="9676130" y="6394450"/>
                    <a:pt x="9720580" y="6631940"/>
                    <a:pt x="9772650" y="6784340"/>
                  </a:cubicBezTo>
                  <a:cubicBezTo>
                    <a:pt x="9813290" y="6903720"/>
                    <a:pt x="9850120" y="6982459"/>
                    <a:pt x="9900920" y="7096759"/>
                  </a:cubicBezTo>
                  <a:cubicBezTo>
                    <a:pt x="9964420" y="7240270"/>
                    <a:pt x="10048240" y="7425690"/>
                    <a:pt x="10132060" y="7574280"/>
                  </a:cubicBezTo>
                  <a:cubicBezTo>
                    <a:pt x="10209530" y="7711440"/>
                    <a:pt x="10293350" y="7838440"/>
                    <a:pt x="10380980" y="7960359"/>
                  </a:cubicBezTo>
                  <a:cubicBezTo>
                    <a:pt x="10466070" y="8078470"/>
                    <a:pt x="10553700" y="8187690"/>
                    <a:pt x="10645140" y="8298180"/>
                  </a:cubicBezTo>
                  <a:cubicBezTo>
                    <a:pt x="10737850" y="8409940"/>
                    <a:pt x="10821670" y="8509000"/>
                    <a:pt x="10933430" y="8627109"/>
                  </a:cubicBezTo>
                  <a:cubicBezTo>
                    <a:pt x="11075670" y="8773159"/>
                    <a:pt x="11287760" y="8977630"/>
                    <a:pt x="11435080" y="9103359"/>
                  </a:cubicBezTo>
                  <a:cubicBezTo>
                    <a:pt x="11541760" y="9196070"/>
                    <a:pt x="11640820" y="9254490"/>
                    <a:pt x="11725910" y="9329420"/>
                  </a:cubicBezTo>
                  <a:cubicBezTo>
                    <a:pt x="11798300" y="9392920"/>
                    <a:pt x="11861800" y="9451340"/>
                    <a:pt x="11917680" y="9519920"/>
                  </a:cubicBezTo>
                  <a:cubicBezTo>
                    <a:pt x="11971020" y="9587230"/>
                    <a:pt x="12033250" y="9687559"/>
                    <a:pt x="12054840" y="9734550"/>
                  </a:cubicBezTo>
                  <a:cubicBezTo>
                    <a:pt x="12063730" y="9756140"/>
                    <a:pt x="12067540" y="9768840"/>
                    <a:pt x="12066270" y="9785350"/>
                  </a:cubicBezTo>
                  <a:cubicBezTo>
                    <a:pt x="12065000" y="9801859"/>
                    <a:pt x="12057380" y="9820909"/>
                    <a:pt x="12045950" y="9832340"/>
                  </a:cubicBezTo>
                  <a:cubicBezTo>
                    <a:pt x="12034520" y="9845040"/>
                    <a:pt x="12016740" y="9855200"/>
                    <a:pt x="12000230" y="9857740"/>
                  </a:cubicBezTo>
                  <a:cubicBezTo>
                    <a:pt x="11984990" y="9861550"/>
                    <a:pt x="11963400" y="9857740"/>
                    <a:pt x="11949430" y="9850120"/>
                  </a:cubicBezTo>
                  <a:cubicBezTo>
                    <a:pt x="11934190" y="9843770"/>
                    <a:pt x="11918950" y="9829800"/>
                    <a:pt x="11912600" y="9813290"/>
                  </a:cubicBezTo>
                  <a:cubicBezTo>
                    <a:pt x="11904980" y="9794240"/>
                    <a:pt x="11906250" y="9757409"/>
                    <a:pt x="11915140" y="9738359"/>
                  </a:cubicBezTo>
                  <a:cubicBezTo>
                    <a:pt x="11922760" y="9721850"/>
                    <a:pt x="11939270" y="9710420"/>
                    <a:pt x="11954510" y="9704070"/>
                  </a:cubicBezTo>
                  <a:cubicBezTo>
                    <a:pt x="11969750" y="9697720"/>
                    <a:pt x="11990070" y="9695180"/>
                    <a:pt x="12005310" y="9700259"/>
                  </a:cubicBezTo>
                  <a:cubicBezTo>
                    <a:pt x="12021820" y="9704070"/>
                    <a:pt x="12039600" y="9715500"/>
                    <a:pt x="12049760" y="9728200"/>
                  </a:cubicBezTo>
                  <a:cubicBezTo>
                    <a:pt x="12059920" y="9740900"/>
                    <a:pt x="12067540" y="9758680"/>
                    <a:pt x="12066270" y="9776459"/>
                  </a:cubicBezTo>
                  <a:cubicBezTo>
                    <a:pt x="12065000" y="9798050"/>
                    <a:pt x="12048490" y="9831070"/>
                    <a:pt x="12033250" y="9843770"/>
                  </a:cubicBezTo>
                  <a:cubicBezTo>
                    <a:pt x="12019280" y="9855200"/>
                    <a:pt x="11998960" y="9860280"/>
                    <a:pt x="11983720" y="9859009"/>
                  </a:cubicBezTo>
                  <a:cubicBezTo>
                    <a:pt x="11967210" y="9859009"/>
                    <a:pt x="11951970" y="9853930"/>
                    <a:pt x="11934190" y="9841230"/>
                  </a:cubicBezTo>
                  <a:cubicBezTo>
                    <a:pt x="11902440" y="9815830"/>
                    <a:pt x="11868150" y="9737090"/>
                    <a:pt x="11827510" y="9685020"/>
                  </a:cubicBezTo>
                  <a:cubicBezTo>
                    <a:pt x="11785600" y="9630409"/>
                    <a:pt x="11748770" y="9579609"/>
                    <a:pt x="11687810" y="9519920"/>
                  </a:cubicBezTo>
                  <a:cubicBezTo>
                    <a:pt x="11597640" y="9432290"/>
                    <a:pt x="11416030" y="9311640"/>
                    <a:pt x="11322050" y="9226550"/>
                  </a:cubicBezTo>
                  <a:cubicBezTo>
                    <a:pt x="11256010" y="9166859"/>
                    <a:pt x="11228070" y="9126220"/>
                    <a:pt x="11165840" y="9066530"/>
                  </a:cubicBezTo>
                  <a:cubicBezTo>
                    <a:pt x="11079480" y="8983980"/>
                    <a:pt x="10952480" y="8890000"/>
                    <a:pt x="10848340" y="8785859"/>
                  </a:cubicBezTo>
                  <a:cubicBezTo>
                    <a:pt x="10735310" y="8671559"/>
                    <a:pt x="10619740" y="8530590"/>
                    <a:pt x="10515600" y="8404859"/>
                  </a:cubicBezTo>
                  <a:cubicBezTo>
                    <a:pt x="10419080" y="8288020"/>
                    <a:pt x="10328910" y="8173720"/>
                    <a:pt x="10245090" y="8056880"/>
                  </a:cubicBezTo>
                  <a:cubicBezTo>
                    <a:pt x="10166350" y="7946390"/>
                    <a:pt x="10097770" y="7851140"/>
                    <a:pt x="10024110" y="7722870"/>
                  </a:cubicBezTo>
                  <a:cubicBezTo>
                    <a:pt x="9932670" y="7562850"/>
                    <a:pt x="9829800" y="7339330"/>
                    <a:pt x="9751060" y="7160259"/>
                  </a:cubicBezTo>
                  <a:cubicBezTo>
                    <a:pt x="9681210" y="7000240"/>
                    <a:pt x="9617710" y="6847840"/>
                    <a:pt x="9570720" y="6699250"/>
                  </a:cubicBezTo>
                  <a:cubicBezTo>
                    <a:pt x="9527540" y="6565900"/>
                    <a:pt x="9511030" y="6428740"/>
                    <a:pt x="9472930" y="6311900"/>
                  </a:cubicBezTo>
                  <a:cubicBezTo>
                    <a:pt x="9439910" y="6211570"/>
                    <a:pt x="9387840" y="6125210"/>
                    <a:pt x="9362440" y="6037580"/>
                  </a:cubicBezTo>
                  <a:cubicBezTo>
                    <a:pt x="9342120" y="5962650"/>
                    <a:pt x="9347200" y="5902960"/>
                    <a:pt x="9325610" y="5822950"/>
                  </a:cubicBezTo>
                  <a:cubicBezTo>
                    <a:pt x="9295130" y="5712460"/>
                    <a:pt x="9227820" y="5581650"/>
                    <a:pt x="9180830" y="5440680"/>
                  </a:cubicBezTo>
                  <a:cubicBezTo>
                    <a:pt x="9123680" y="5270500"/>
                    <a:pt x="9065260" y="5034280"/>
                    <a:pt x="9014460" y="4874260"/>
                  </a:cubicBezTo>
                  <a:cubicBezTo>
                    <a:pt x="8976360" y="4757420"/>
                    <a:pt x="8954770" y="4688840"/>
                    <a:pt x="8906510" y="4569460"/>
                  </a:cubicBezTo>
                  <a:cubicBezTo>
                    <a:pt x="8834120" y="4392930"/>
                    <a:pt x="8718550" y="4151630"/>
                    <a:pt x="8604250" y="3923030"/>
                  </a:cubicBezTo>
                  <a:cubicBezTo>
                    <a:pt x="8472170" y="3657600"/>
                    <a:pt x="8336280" y="3375660"/>
                    <a:pt x="8153400" y="3072130"/>
                  </a:cubicBezTo>
                  <a:cubicBezTo>
                    <a:pt x="7928610" y="2698750"/>
                    <a:pt x="7504430" y="2098040"/>
                    <a:pt x="7332980" y="1860550"/>
                  </a:cubicBezTo>
                  <a:cubicBezTo>
                    <a:pt x="7259320" y="1757680"/>
                    <a:pt x="7222490" y="1723390"/>
                    <a:pt x="7167880" y="1644650"/>
                  </a:cubicBezTo>
                  <a:cubicBezTo>
                    <a:pt x="7106920" y="1557020"/>
                    <a:pt x="7054850" y="1446530"/>
                    <a:pt x="6987540" y="1353820"/>
                  </a:cubicBezTo>
                  <a:cubicBezTo>
                    <a:pt x="6920230" y="1259840"/>
                    <a:pt x="6851650" y="1181100"/>
                    <a:pt x="6766560" y="1088390"/>
                  </a:cubicBezTo>
                  <a:cubicBezTo>
                    <a:pt x="6662420" y="977900"/>
                    <a:pt x="6512560" y="836930"/>
                    <a:pt x="6405880" y="741680"/>
                  </a:cubicBezTo>
                  <a:cubicBezTo>
                    <a:pt x="6325870" y="669290"/>
                    <a:pt x="6268720" y="619760"/>
                    <a:pt x="6189980" y="560070"/>
                  </a:cubicBezTo>
                  <a:cubicBezTo>
                    <a:pt x="6101080" y="491490"/>
                    <a:pt x="6002020" y="416560"/>
                    <a:pt x="5900420" y="355600"/>
                  </a:cubicBezTo>
                  <a:cubicBezTo>
                    <a:pt x="5796280" y="293370"/>
                    <a:pt x="5678170" y="217170"/>
                    <a:pt x="5570220" y="187960"/>
                  </a:cubicBezTo>
                  <a:cubicBezTo>
                    <a:pt x="5477510" y="163830"/>
                    <a:pt x="5393690" y="173990"/>
                    <a:pt x="5297170" y="175260"/>
                  </a:cubicBezTo>
                  <a:cubicBezTo>
                    <a:pt x="5187950" y="177800"/>
                    <a:pt x="5067300" y="189230"/>
                    <a:pt x="4949190" y="207010"/>
                  </a:cubicBezTo>
                  <a:cubicBezTo>
                    <a:pt x="4822190" y="226060"/>
                    <a:pt x="4690110" y="254000"/>
                    <a:pt x="4560570" y="289560"/>
                  </a:cubicBezTo>
                  <a:cubicBezTo>
                    <a:pt x="4428490" y="326390"/>
                    <a:pt x="4277360" y="379730"/>
                    <a:pt x="4165600" y="426720"/>
                  </a:cubicBezTo>
                  <a:cubicBezTo>
                    <a:pt x="4077970" y="464820"/>
                    <a:pt x="4003040" y="501650"/>
                    <a:pt x="3937000" y="543560"/>
                  </a:cubicBezTo>
                  <a:cubicBezTo>
                    <a:pt x="3879850" y="579120"/>
                    <a:pt x="3845560" y="604520"/>
                    <a:pt x="3788410" y="656590"/>
                  </a:cubicBezTo>
                  <a:cubicBezTo>
                    <a:pt x="3693160" y="740410"/>
                    <a:pt x="3526790" y="906780"/>
                    <a:pt x="3439160" y="1022350"/>
                  </a:cubicBezTo>
                  <a:cubicBezTo>
                    <a:pt x="3373120" y="1109980"/>
                    <a:pt x="3348990" y="1182370"/>
                    <a:pt x="3290570" y="1273810"/>
                  </a:cubicBezTo>
                  <a:cubicBezTo>
                    <a:pt x="3218180" y="1385570"/>
                    <a:pt x="3091180" y="1546860"/>
                    <a:pt x="3032760" y="1643380"/>
                  </a:cubicBezTo>
                  <a:cubicBezTo>
                    <a:pt x="2997200" y="1701800"/>
                    <a:pt x="2989580" y="1722120"/>
                    <a:pt x="2955290" y="1788160"/>
                  </a:cubicBezTo>
                  <a:cubicBezTo>
                    <a:pt x="2882900" y="1927860"/>
                    <a:pt x="2694940" y="2292350"/>
                    <a:pt x="2628900" y="2443480"/>
                  </a:cubicBezTo>
                  <a:cubicBezTo>
                    <a:pt x="2595880" y="2520950"/>
                    <a:pt x="2590800" y="2559050"/>
                    <a:pt x="2562860" y="2622550"/>
                  </a:cubicBezTo>
                  <a:cubicBezTo>
                    <a:pt x="2529840" y="2696210"/>
                    <a:pt x="2487930" y="2755900"/>
                    <a:pt x="2439670" y="2858770"/>
                  </a:cubicBezTo>
                  <a:cubicBezTo>
                    <a:pt x="2353310" y="3040380"/>
                    <a:pt x="2202180" y="3432810"/>
                    <a:pt x="2109470" y="3623310"/>
                  </a:cubicBezTo>
                  <a:cubicBezTo>
                    <a:pt x="2052320" y="3740150"/>
                    <a:pt x="2006600" y="3826510"/>
                    <a:pt x="1958340" y="3901440"/>
                  </a:cubicBezTo>
                  <a:cubicBezTo>
                    <a:pt x="1924050" y="3957320"/>
                    <a:pt x="1898650" y="3972560"/>
                    <a:pt x="1858010" y="4041140"/>
                  </a:cubicBezTo>
                  <a:cubicBezTo>
                    <a:pt x="1764030" y="4197350"/>
                    <a:pt x="1598930" y="4585970"/>
                    <a:pt x="1455420" y="4851400"/>
                  </a:cubicBezTo>
                  <a:cubicBezTo>
                    <a:pt x="1313180" y="5119370"/>
                    <a:pt x="1109980" y="5429250"/>
                    <a:pt x="999490" y="5640070"/>
                  </a:cubicBezTo>
                  <a:cubicBezTo>
                    <a:pt x="929640" y="5775960"/>
                    <a:pt x="900430" y="5861050"/>
                    <a:pt x="839470" y="5982970"/>
                  </a:cubicBezTo>
                  <a:cubicBezTo>
                    <a:pt x="770890" y="6121400"/>
                    <a:pt x="683260" y="6294120"/>
                    <a:pt x="605790" y="6426200"/>
                  </a:cubicBezTo>
                  <a:cubicBezTo>
                    <a:pt x="538480" y="6537959"/>
                    <a:pt x="472440" y="6640830"/>
                    <a:pt x="406400" y="6727190"/>
                  </a:cubicBezTo>
                  <a:cubicBezTo>
                    <a:pt x="350520" y="6799580"/>
                    <a:pt x="290830" y="6864350"/>
                    <a:pt x="241300" y="6915150"/>
                  </a:cubicBezTo>
                  <a:cubicBezTo>
                    <a:pt x="204470" y="6951980"/>
                    <a:pt x="171450" y="6987540"/>
                    <a:pt x="140970" y="7005320"/>
                  </a:cubicBezTo>
                  <a:cubicBezTo>
                    <a:pt x="120650" y="7016750"/>
                    <a:pt x="101600" y="7024370"/>
                    <a:pt x="85090" y="7024370"/>
                  </a:cubicBezTo>
                  <a:cubicBezTo>
                    <a:pt x="71120" y="7025640"/>
                    <a:pt x="57150" y="7020559"/>
                    <a:pt x="45720" y="7014209"/>
                  </a:cubicBezTo>
                  <a:cubicBezTo>
                    <a:pt x="34290" y="7007859"/>
                    <a:pt x="22860" y="6998970"/>
                    <a:pt x="16510" y="6986270"/>
                  </a:cubicBezTo>
                  <a:cubicBezTo>
                    <a:pt x="7620" y="6971030"/>
                    <a:pt x="0" y="6945630"/>
                    <a:pt x="3810" y="6927850"/>
                  </a:cubicBezTo>
                  <a:cubicBezTo>
                    <a:pt x="6350" y="6908800"/>
                    <a:pt x="33020" y="6875780"/>
                    <a:pt x="33020" y="6875780"/>
                  </a:cubicBezTo>
                </a:path>
              </a:pathLst>
            </a:custGeom>
            <a:solidFill>
              <a:srgbClr val="7F7E7F"/>
            </a:solidFill>
            <a:ln cap="sq">
              <a:noFill/>
              <a:prstDash val="solid"/>
              <a:miter/>
            </a:ln>
          </p:spPr>
          <p:txBody>
            <a:bodyPr/>
            <a:lstStyle/>
            <a:p>
              <a:endParaRPr lang="fr-FR" sz="975" noProof="1"/>
            </a:p>
          </p:txBody>
        </p:sp>
      </p:grpSp>
      <p:grpSp>
        <p:nvGrpSpPr>
          <p:cNvPr id="44" name="Group 50">
            <a:extLst>
              <a:ext uri="{FF2B5EF4-FFF2-40B4-BE49-F238E27FC236}">
                <a16:creationId xmlns:a16="http://schemas.microsoft.com/office/drawing/2014/main" id="{2396FBD4-9115-7628-3870-1E4BC3F4858F}"/>
              </a:ext>
            </a:extLst>
          </p:cNvPr>
          <p:cNvGrpSpPr/>
          <p:nvPr/>
        </p:nvGrpSpPr>
        <p:grpSpPr>
          <a:xfrm>
            <a:off x="2102638" y="2351867"/>
            <a:ext cx="5579864" cy="2826306"/>
            <a:chOff x="0" y="0"/>
            <a:chExt cx="13735050" cy="6957060"/>
          </a:xfrm>
        </p:grpSpPr>
        <p:sp>
          <p:nvSpPr>
            <p:cNvPr id="45" name="Freeform 51">
              <a:extLst>
                <a:ext uri="{FF2B5EF4-FFF2-40B4-BE49-F238E27FC236}">
                  <a16:creationId xmlns:a16="http://schemas.microsoft.com/office/drawing/2014/main" id="{9E7C70F9-B152-383D-FBE3-B22958DE294D}"/>
                </a:ext>
              </a:extLst>
            </p:cNvPr>
            <p:cNvSpPr/>
            <p:nvPr/>
          </p:nvSpPr>
          <p:spPr>
            <a:xfrm>
              <a:off x="45720" y="40640"/>
              <a:ext cx="13642341" cy="6870700"/>
            </a:xfrm>
            <a:custGeom>
              <a:avLst/>
              <a:gdLst/>
              <a:ahLst/>
              <a:cxnLst/>
              <a:rect l="l" t="t" r="r" b="b"/>
              <a:pathLst>
                <a:path w="13642341" h="6870700">
                  <a:moveTo>
                    <a:pt x="10160" y="6758940"/>
                  </a:moveTo>
                  <a:cubicBezTo>
                    <a:pt x="627380" y="5576570"/>
                    <a:pt x="671830" y="5448301"/>
                    <a:pt x="711200" y="5320030"/>
                  </a:cubicBezTo>
                  <a:cubicBezTo>
                    <a:pt x="744220" y="5217160"/>
                    <a:pt x="754380" y="5132070"/>
                    <a:pt x="782320" y="5039360"/>
                  </a:cubicBezTo>
                  <a:cubicBezTo>
                    <a:pt x="811530" y="4945380"/>
                    <a:pt x="848360" y="4874260"/>
                    <a:pt x="882650" y="4761230"/>
                  </a:cubicBezTo>
                  <a:cubicBezTo>
                    <a:pt x="934720" y="4594860"/>
                    <a:pt x="1014730" y="4273550"/>
                    <a:pt x="1043940" y="4128770"/>
                  </a:cubicBezTo>
                  <a:cubicBezTo>
                    <a:pt x="1059180" y="4053840"/>
                    <a:pt x="1057910" y="4018280"/>
                    <a:pt x="1070610" y="3956050"/>
                  </a:cubicBezTo>
                  <a:cubicBezTo>
                    <a:pt x="1085850" y="3881120"/>
                    <a:pt x="1109980" y="3788410"/>
                    <a:pt x="1132840" y="3713480"/>
                  </a:cubicBezTo>
                  <a:cubicBezTo>
                    <a:pt x="1154430" y="3646170"/>
                    <a:pt x="1178560" y="3604260"/>
                    <a:pt x="1200150" y="3525520"/>
                  </a:cubicBezTo>
                  <a:cubicBezTo>
                    <a:pt x="1235710" y="3399790"/>
                    <a:pt x="1253490" y="3192780"/>
                    <a:pt x="1297940" y="3027680"/>
                  </a:cubicBezTo>
                  <a:cubicBezTo>
                    <a:pt x="1342390" y="2857500"/>
                    <a:pt x="1433830" y="2650490"/>
                    <a:pt x="1469390" y="2522220"/>
                  </a:cubicBezTo>
                  <a:cubicBezTo>
                    <a:pt x="1489710" y="2446020"/>
                    <a:pt x="1489710" y="2402840"/>
                    <a:pt x="1508760" y="2335530"/>
                  </a:cubicBezTo>
                  <a:cubicBezTo>
                    <a:pt x="1530350" y="2255520"/>
                    <a:pt x="1565910" y="2150110"/>
                    <a:pt x="1596390" y="2076450"/>
                  </a:cubicBezTo>
                  <a:cubicBezTo>
                    <a:pt x="1620520" y="2016760"/>
                    <a:pt x="1645920" y="1983740"/>
                    <a:pt x="1672590" y="1920240"/>
                  </a:cubicBezTo>
                  <a:cubicBezTo>
                    <a:pt x="1710690" y="1830070"/>
                    <a:pt x="1747520" y="1694180"/>
                    <a:pt x="1793240" y="1582420"/>
                  </a:cubicBezTo>
                  <a:cubicBezTo>
                    <a:pt x="1838960" y="1469390"/>
                    <a:pt x="1877060" y="1365250"/>
                    <a:pt x="1949450" y="1249680"/>
                  </a:cubicBezTo>
                  <a:cubicBezTo>
                    <a:pt x="2043430" y="1099820"/>
                    <a:pt x="2219960" y="905510"/>
                    <a:pt x="2331720" y="773430"/>
                  </a:cubicBezTo>
                  <a:cubicBezTo>
                    <a:pt x="2414270" y="675640"/>
                    <a:pt x="2481580" y="596900"/>
                    <a:pt x="2553970" y="523240"/>
                  </a:cubicBezTo>
                  <a:cubicBezTo>
                    <a:pt x="2616200" y="459740"/>
                    <a:pt x="2677160" y="401320"/>
                    <a:pt x="2735580" y="355600"/>
                  </a:cubicBezTo>
                  <a:cubicBezTo>
                    <a:pt x="2785110" y="317500"/>
                    <a:pt x="2819400" y="294640"/>
                    <a:pt x="2879090" y="262890"/>
                  </a:cubicBezTo>
                  <a:cubicBezTo>
                    <a:pt x="2966720" y="214630"/>
                    <a:pt x="3122930" y="146050"/>
                    <a:pt x="3218180" y="111760"/>
                  </a:cubicBezTo>
                  <a:cubicBezTo>
                    <a:pt x="3285490" y="87630"/>
                    <a:pt x="3326130" y="77470"/>
                    <a:pt x="3392170" y="63500"/>
                  </a:cubicBezTo>
                  <a:cubicBezTo>
                    <a:pt x="3478530" y="45720"/>
                    <a:pt x="3587750" y="31750"/>
                    <a:pt x="3693160" y="22860"/>
                  </a:cubicBezTo>
                  <a:cubicBezTo>
                    <a:pt x="3806190" y="12700"/>
                    <a:pt x="3930650" y="11430"/>
                    <a:pt x="4050030" y="10160"/>
                  </a:cubicBezTo>
                  <a:cubicBezTo>
                    <a:pt x="4171950" y="8890"/>
                    <a:pt x="4300220" y="0"/>
                    <a:pt x="4419600" y="15240"/>
                  </a:cubicBezTo>
                  <a:cubicBezTo>
                    <a:pt x="4536440" y="31750"/>
                    <a:pt x="4640580" y="64770"/>
                    <a:pt x="4759960" y="102870"/>
                  </a:cubicBezTo>
                  <a:cubicBezTo>
                    <a:pt x="4898390" y="148590"/>
                    <a:pt x="5090160" y="227330"/>
                    <a:pt x="5198110" y="276860"/>
                  </a:cubicBezTo>
                  <a:cubicBezTo>
                    <a:pt x="5264150" y="307340"/>
                    <a:pt x="5306060" y="328930"/>
                    <a:pt x="5354320" y="359410"/>
                  </a:cubicBezTo>
                  <a:cubicBezTo>
                    <a:pt x="5401310" y="388620"/>
                    <a:pt x="5440680" y="419100"/>
                    <a:pt x="5482590" y="455930"/>
                  </a:cubicBezTo>
                  <a:cubicBezTo>
                    <a:pt x="5529580" y="495300"/>
                    <a:pt x="5570220" y="538480"/>
                    <a:pt x="5619750" y="593090"/>
                  </a:cubicBezTo>
                  <a:cubicBezTo>
                    <a:pt x="5688330" y="666750"/>
                    <a:pt x="5779770" y="769620"/>
                    <a:pt x="5849620" y="861060"/>
                  </a:cubicBezTo>
                  <a:cubicBezTo>
                    <a:pt x="5916930" y="951230"/>
                    <a:pt x="5975350" y="1036320"/>
                    <a:pt x="6035040" y="1136650"/>
                  </a:cubicBezTo>
                  <a:cubicBezTo>
                    <a:pt x="6102350" y="1248410"/>
                    <a:pt x="6173470" y="1405890"/>
                    <a:pt x="6231890" y="1502410"/>
                  </a:cubicBezTo>
                  <a:cubicBezTo>
                    <a:pt x="6271260" y="1568450"/>
                    <a:pt x="6287770" y="1590040"/>
                    <a:pt x="6339840" y="1662430"/>
                  </a:cubicBezTo>
                  <a:cubicBezTo>
                    <a:pt x="6463030" y="1831340"/>
                    <a:pt x="6780530" y="2235200"/>
                    <a:pt x="6982460" y="2479040"/>
                  </a:cubicBezTo>
                  <a:cubicBezTo>
                    <a:pt x="7152640" y="2684780"/>
                    <a:pt x="7329170" y="2881630"/>
                    <a:pt x="7466330" y="3035300"/>
                  </a:cubicBezTo>
                  <a:cubicBezTo>
                    <a:pt x="7565390" y="3147060"/>
                    <a:pt x="7633970" y="3229610"/>
                    <a:pt x="7726680" y="3321050"/>
                  </a:cubicBezTo>
                  <a:cubicBezTo>
                    <a:pt x="7819390" y="3413760"/>
                    <a:pt x="7904480" y="3488690"/>
                    <a:pt x="8022590" y="3585210"/>
                  </a:cubicBezTo>
                  <a:cubicBezTo>
                    <a:pt x="8187690" y="3719830"/>
                    <a:pt x="8439150" y="3914140"/>
                    <a:pt x="8629650" y="4042410"/>
                  </a:cubicBezTo>
                  <a:cubicBezTo>
                    <a:pt x="8788400" y="4149090"/>
                    <a:pt x="8923020" y="4224020"/>
                    <a:pt x="9083040" y="4312920"/>
                  </a:cubicBezTo>
                  <a:cubicBezTo>
                    <a:pt x="9259570" y="4410710"/>
                    <a:pt x="9456420" y="4500880"/>
                    <a:pt x="9646920" y="4603750"/>
                  </a:cubicBezTo>
                  <a:cubicBezTo>
                    <a:pt x="9846310" y="4711700"/>
                    <a:pt x="10002520" y="4833620"/>
                    <a:pt x="10251440" y="4946650"/>
                  </a:cubicBezTo>
                  <a:cubicBezTo>
                    <a:pt x="10617200" y="5113020"/>
                    <a:pt x="11303000" y="5302250"/>
                    <a:pt x="11656060" y="5439410"/>
                  </a:cubicBezTo>
                  <a:cubicBezTo>
                    <a:pt x="11875770" y="5524500"/>
                    <a:pt x="11987530" y="5575300"/>
                    <a:pt x="12180570" y="5662930"/>
                  </a:cubicBezTo>
                  <a:cubicBezTo>
                    <a:pt x="12426950" y="5775960"/>
                    <a:pt x="12824460" y="5985510"/>
                    <a:pt x="13006069" y="6066790"/>
                  </a:cubicBezTo>
                  <a:cubicBezTo>
                    <a:pt x="13093700" y="6106160"/>
                    <a:pt x="13133069" y="6122670"/>
                    <a:pt x="13204191" y="6146800"/>
                  </a:cubicBezTo>
                  <a:cubicBezTo>
                    <a:pt x="13285469" y="6173470"/>
                    <a:pt x="13401041" y="6206490"/>
                    <a:pt x="13470891" y="6217920"/>
                  </a:cubicBezTo>
                  <a:cubicBezTo>
                    <a:pt x="13514069" y="6225540"/>
                    <a:pt x="13550900" y="6210300"/>
                    <a:pt x="13580110" y="6224270"/>
                  </a:cubicBezTo>
                  <a:cubicBezTo>
                    <a:pt x="13604241" y="6235700"/>
                    <a:pt x="13627100" y="6261100"/>
                    <a:pt x="13635991" y="6282690"/>
                  </a:cubicBezTo>
                  <a:cubicBezTo>
                    <a:pt x="13642341" y="6300470"/>
                    <a:pt x="13638530" y="6322060"/>
                    <a:pt x="13632180" y="6337300"/>
                  </a:cubicBezTo>
                  <a:cubicBezTo>
                    <a:pt x="13625830" y="6353810"/>
                    <a:pt x="13611860" y="6370320"/>
                    <a:pt x="13596619" y="6379210"/>
                  </a:cubicBezTo>
                  <a:cubicBezTo>
                    <a:pt x="13581380" y="6389370"/>
                    <a:pt x="13561060" y="6395720"/>
                    <a:pt x="13543280" y="6391910"/>
                  </a:cubicBezTo>
                  <a:cubicBezTo>
                    <a:pt x="13520419" y="6386830"/>
                    <a:pt x="13487400" y="6365240"/>
                    <a:pt x="13475969" y="6346190"/>
                  </a:cubicBezTo>
                  <a:cubicBezTo>
                    <a:pt x="13465810" y="6330950"/>
                    <a:pt x="13464541" y="6309360"/>
                    <a:pt x="13467080" y="6291580"/>
                  </a:cubicBezTo>
                  <a:cubicBezTo>
                    <a:pt x="13469619" y="6275070"/>
                    <a:pt x="13478510" y="6254750"/>
                    <a:pt x="13492480" y="6243320"/>
                  </a:cubicBezTo>
                  <a:cubicBezTo>
                    <a:pt x="13510260" y="6229350"/>
                    <a:pt x="13548360" y="6217920"/>
                    <a:pt x="13571219" y="6221730"/>
                  </a:cubicBezTo>
                  <a:cubicBezTo>
                    <a:pt x="13589000" y="6224270"/>
                    <a:pt x="13606780" y="6236970"/>
                    <a:pt x="13618210" y="6249670"/>
                  </a:cubicBezTo>
                  <a:cubicBezTo>
                    <a:pt x="13629641" y="6263640"/>
                    <a:pt x="13637260" y="6283960"/>
                    <a:pt x="13638530" y="6300470"/>
                  </a:cubicBezTo>
                  <a:cubicBezTo>
                    <a:pt x="13639800" y="6318250"/>
                    <a:pt x="13633450" y="6339840"/>
                    <a:pt x="13623291" y="6353810"/>
                  </a:cubicBezTo>
                  <a:cubicBezTo>
                    <a:pt x="13614400" y="6369050"/>
                    <a:pt x="13600430" y="6380480"/>
                    <a:pt x="13580110" y="6388100"/>
                  </a:cubicBezTo>
                  <a:cubicBezTo>
                    <a:pt x="13545819" y="6398260"/>
                    <a:pt x="13483591" y="6391910"/>
                    <a:pt x="13426441" y="6384290"/>
                  </a:cubicBezTo>
                  <a:cubicBezTo>
                    <a:pt x="13346430" y="6372860"/>
                    <a:pt x="13233400" y="6338570"/>
                    <a:pt x="13147041" y="6309360"/>
                  </a:cubicBezTo>
                  <a:cubicBezTo>
                    <a:pt x="13068300" y="6283960"/>
                    <a:pt x="13020041" y="6264910"/>
                    <a:pt x="12926060" y="6223000"/>
                  </a:cubicBezTo>
                  <a:cubicBezTo>
                    <a:pt x="12748260" y="6144260"/>
                    <a:pt x="12411710" y="5961380"/>
                    <a:pt x="12171680" y="5850890"/>
                  </a:cubicBezTo>
                  <a:cubicBezTo>
                    <a:pt x="11959590" y="5751830"/>
                    <a:pt x="11805920" y="5681980"/>
                    <a:pt x="11563350" y="5586730"/>
                  </a:cubicBezTo>
                  <a:cubicBezTo>
                    <a:pt x="11216640" y="5449570"/>
                    <a:pt x="10673080" y="5300980"/>
                    <a:pt x="10278110" y="5129530"/>
                  </a:cubicBezTo>
                  <a:cubicBezTo>
                    <a:pt x="9923780" y="4975860"/>
                    <a:pt x="9596120" y="4784090"/>
                    <a:pt x="9298940" y="4622800"/>
                  </a:cubicBezTo>
                  <a:cubicBezTo>
                    <a:pt x="9044940" y="4485640"/>
                    <a:pt x="8818880" y="4368800"/>
                    <a:pt x="8599170" y="4226560"/>
                  </a:cubicBezTo>
                  <a:cubicBezTo>
                    <a:pt x="8388350" y="4089400"/>
                    <a:pt x="8159750" y="3914140"/>
                    <a:pt x="8002270" y="3787140"/>
                  </a:cubicBezTo>
                  <a:cubicBezTo>
                    <a:pt x="7890510" y="3698240"/>
                    <a:pt x="7801610" y="3614420"/>
                    <a:pt x="7729220" y="3548380"/>
                  </a:cubicBezTo>
                  <a:cubicBezTo>
                    <a:pt x="7679690" y="3503930"/>
                    <a:pt x="7663180" y="3489960"/>
                    <a:pt x="7606030" y="3431540"/>
                  </a:cubicBezTo>
                  <a:cubicBezTo>
                    <a:pt x="7458710" y="3281680"/>
                    <a:pt x="7084060" y="2870200"/>
                    <a:pt x="6845300" y="2588260"/>
                  </a:cubicBezTo>
                  <a:cubicBezTo>
                    <a:pt x="6616700" y="2317750"/>
                    <a:pt x="6319520" y="1935480"/>
                    <a:pt x="6197600" y="1774190"/>
                  </a:cubicBezTo>
                  <a:cubicBezTo>
                    <a:pt x="6146800" y="1706880"/>
                    <a:pt x="6131560" y="1690370"/>
                    <a:pt x="6094730" y="1629410"/>
                  </a:cubicBezTo>
                  <a:cubicBezTo>
                    <a:pt x="6037580" y="1535430"/>
                    <a:pt x="5970270" y="1371600"/>
                    <a:pt x="5902960" y="1257300"/>
                  </a:cubicBezTo>
                  <a:cubicBezTo>
                    <a:pt x="5843270" y="1153160"/>
                    <a:pt x="5782310" y="1062990"/>
                    <a:pt x="5715000" y="971550"/>
                  </a:cubicBezTo>
                  <a:cubicBezTo>
                    <a:pt x="5646420" y="880110"/>
                    <a:pt x="5560060" y="775970"/>
                    <a:pt x="5497830" y="706120"/>
                  </a:cubicBezTo>
                  <a:cubicBezTo>
                    <a:pt x="5454650" y="657860"/>
                    <a:pt x="5424170" y="622300"/>
                    <a:pt x="5380990" y="586740"/>
                  </a:cubicBezTo>
                  <a:cubicBezTo>
                    <a:pt x="5337810" y="549910"/>
                    <a:pt x="5297170" y="521970"/>
                    <a:pt x="5240020" y="488950"/>
                  </a:cubicBezTo>
                  <a:cubicBezTo>
                    <a:pt x="5165090" y="447040"/>
                    <a:pt x="5049520" y="396240"/>
                    <a:pt x="4965700" y="361950"/>
                  </a:cubicBezTo>
                  <a:cubicBezTo>
                    <a:pt x="4897120" y="334010"/>
                    <a:pt x="4848860" y="316230"/>
                    <a:pt x="4775200" y="292100"/>
                  </a:cubicBezTo>
                  <a:cubicBezTo>
                    <a:pt x="4671060" y="260350"/>
                    <a:pt x="4544060" y="209550"/>
                    <a:pt x="4403090" y="190500"/>
                  </a:cubicBezTo>
                  <a:cubicBezTo>
                    <a:pt x="4222750" y="166370"/>
                    <a:pt x="3923030" y="184150"/>
                    <a:pt x="3776980" y="189230"/>
                  </a:cubicBezTo>
                  <a:cubicBezTo>
                    <a:pt x="3696970" y="193040"/>
                    <a:pt x="3660140" y="194310"/>
                    <a:pt x="3592830" y="204470"/>
                  </a:cubicBezTo>
                  <a:cubicBezTo>
                    <a:pt x="3510280" y="215900"/>
                    <a:pt x="3404870" y="234950"/>
                    <a:pt x="3315970" y="261620"/>
                  </a:cubicBezTo>
                  <a:cubicBezTo>
                    <a:pt x="3230880" y="287020"/>
                    <a:pt x="3143250" y="323850"/>
                    <a:pt x="3068320" y="358140"/>
                  </a:cubicBezTo>
                  <a:cubicBezTo>
                    <a:pt x="3006090" y="387350"/>
                    <a:pt x="2954020" y="412750"/>
                    <a:pt x="2899410" y="448310"/>
                  </a:cubicBezTo>
                  <a:cubicBezTo>
                    <a:pt x="2843530" y="486410"/>
                    <a:pt x="2792730" y="528320"/>
                    <a:pt x="2735580" y="581660"/>
                  </a:cubicBezTo>
                  <a:cubicBezTo>
                    <a:pt x="2665730" y="646430"/>
                    <a:pt x="2599690" y="721360"/>
                    <a:pt x="2515870" y="817880"/>
                  </a:cubicBezTo>
                  <a:cubicBezTo>
                    <a:pt x="2392680" y="960120"/>
                    <a:pt x="2185670" y="1193800"/>
                    <a:pt x="2082800" y="1363980"/>
                  </a:cubicBezTo>
                  <a:cubicBezTo>
                    <a:pt x="2005330" y="1492250"/>
                    <a:pt x="1965960" y="1617980"/>
                    <a:pt x="1922780" y="1728470"/>
                  </a:cubicBezTo>
                  <a:cubicBezTo>
                    <a:pt x="1888490" y="1817370"/>
                    <a:pt x="1869440" y="1902460"/>
                    <a:pt x="1841500" y="1973580"/>
                  </a:cubicBezTo>
                  <a:cubicBezTo>
                    <a:pt x="1818640" y="2029460"/>
                    <a:pt x="1794510" y="2065020"/>
                    <a:pt x="1770380" y="2120900"/>
                  </a:cubicBezTo>
                  <a:cubicBezTo>
                    <a:pt x="1739900" y="2193290"/>
                    <a:pt x="1700530" y="2294890"/>
                    <a:pt x="1678940" y="2373630"/>
                  </a:cubicBezTo>
                  <a:cubicBezTo>
                    <a:pt x="1659890" y="2439670"/>
                    <a:pt x="1659890" y="2481580"/>
                    <a:pt x="1639570" y="2557780"/>
                  </a:cubicBezTo>
                  <a:cubicBezTo>
                    <a:pt x="1602740" y="2692400"/>
                    <a:pt x="1501140" y="2929890"/>
                    <a:pt x="1455420" y="3106420"/>
                  </a:cubicBezTo>
                  <a:cubicBezTo>
                    <a:pt x="1414780" y="3263900"/>
                    <a:pt x="1404620" y="3441700"/>
                    <a:pt x="1372870" y="3562350"/>
                  </a:cubicBezTo>
                  <a:cubicBezTo>
                    <a:pt x="1350010" y="3643630"/>
                    <a:pt x="1320800" y="3695700"/>
                    <a:pt x="1300480" y="3761740"/>
                  </a:cubicBezTo>
                  <a:cubicBezTo>
                    <a:pt x="1280160" y="3825240"/>
                    <a:pt x="1262380" y="3888740"/>
                    <a:pt x="1248410" y="3953510"/>
                  </a:cubicBezTo>
                  <a:cubicBezTo>
                    <a:pt x="1234440" y="4018280"/>
                    <a:pt x="1233170" y="4067810"/>
                    <a:pt x="1215390" y="4152900"/>
                  </a:cubicBezTo>
                  <a:cubicBezTo>
                    <a:pt x="1182370" y="4302760"/>
                    <a:pt x="1108710" y="4568190"/>
                    <a:pt x="1047750" y="4772660"/>
                  </a:cubicBezTo>
                  <a:cubicBezTo>
                    <a:pt x="988060" y="4975860"/>
                    <a:pt x="922020" y="5193030"/>
                    <a:pt x="852170" y="5375910"/>
                  </a:cubicBezTo>
                  <a:cubicBezTo>
                    <a:pt x="792480" y="5533390"/>
                    <a:pt x="739140" y="5651500"/>
                    <a:pt x="662940" y="5807710"/>
                  </a:cubicBezTo>
                  <a:cubicBezTo>
                    <a:pt x="568960" y="6002020"/>
                    <a:pt x="414020" y="6259830"/>
                    <a:pt x="321310" y="6446520"/>
                  </a:cubicBezTo>
                  <a:cubicBezTo>
                    <a:pt x="251460" y="6587490"/>
                    <a:pt x="189230" y="6766560"/>
                    <a:pt x="148590" y="6824980"/>
                  </a:cubicBezTo>
                  <a:cubicBezTo>
                    <a:pt x="133350" y="6846571"/>
                    <a:pt x="124460" y="6855460"/>
                    <a:pt x="109220" y="6863080"/>
                  </a:cubicBezTo>
                  <a:cubicBezTo>
                    <a:pt x="93980" y="6869430"/>
                    <a:pt x="71120" y="6870700"/>
                    <a:pt x="54610" y="6864350"/>
                  </a:cubicBezTo>
                  <a:cubicBezTo>
                    <a:pt x="35560" y="6856730"/>
                    <a:pt x="12700" y="6832600"/>
                    <a:pt x="5080" y="6813550"/>
                  </a:cubicBezTo>
                  <a:cubicBezTo>
                    <a:pt x="0" y="6797040"/>
                    <a:pt x="10160" y="6758940"/>
                    <a:pt x="10160" y="6758940"/>
                  </a:cubicBezTo>
                </a:path>
              </a:pathLst>
            </a:custGeom>
            <a:solidFill>
              <a:srgbClr val="D8D8D8"/>
            </a:solidFill>
            <a:ln cap="sq">
              <a:noFill/>
              <a:prstDash val="solid"/>
              <a:miter/>
            </a:ln>
          </p:spPr>
          <p:txBody>
            <a:bodyPr/>
            <a:lstStyle/>
            <a:p>
              <a:endParaRPr lang="fr-FR" sz="975" noProof="1"/>
            </a:p>
          </p:txBody>
        </p:sp>
      </p:grpSp>
      <p:grpSp>
        <p:nvGrpSpPr>
          <p:cNvPr id="46" name="Group 52">
            <a:extLst>
              <a:ext uri="{FF2B5EF4-FFF2-40B4-BE49-F238E27FC236}">
                <a16:creationId xmlns:a16="http://schemas.microsoft.com/office/drawing/2014/main" id="{BB44152C-3D54-0FC7-5053-2B79AF59D59E}"/>
              </a:ext>
            </a:extLst>
          </p:cNvPr>
          <p:cNvGrpSpPr/>
          <p:nvPr/>
        </p:nvGrpSpPr>
        <p:grpSpPr>
          <a:xfrm>
            <a:off x="2107941" y="2204165"/>
            <a:ext cx="3653869" cy="4010898"/>
            <a:chOff x="0" y="0"/>
            <a:chExt cx="8994140" cy="9872980"/>
          </a:xfrm>
        </p:grpSpPr>
        <p:sp>
          <p:nvSpPr>
            <p:cNvPr id="47" name="Freeform 53">
              <a:extLst>
                <a:ext uri="{FF2B5EF4-FFF2-40B4-BE49-F238E27FC236}">
                  <a16:creationId xmlns:a16="http://schemas.microsoft.com/office/drawing/2014/main" id="{426F640B-B742-8DCE-463F-5CE6A00A89CA}"/>
                </a:ext>
              </a:extLst>
            </p:cNvPr>
            <p:cNvSpPr/>
            <p:nvPr/>
          </p:nvSpPr>
          <p:spPr>
            <a:xfrm>
              <a:off x="50800" y="31750"/>
              <a:ext cx="8893810" cy="9792970"/>
            </a:xfrm>
            <a:custGeom>
              <a:avLst/>
              <a:gdLst/>
              <a:ahLst/>
              <a:cxnLst/>
              <a:rect l="l" t="t" r="r" b="b"/>
              <a:pathLst>
                <a:path w="8893810" h="9792970">
                  <a:moveTo>
                    <a:pt x="0" y="7123430"/>
                  </a:moveTo>
                  <a:cubicBezTo>
                    <a:pt x="8890" y="6756400"/>
                    <a:pt x="15240" y="6686550"/>
                    <a:pt x="30480" y="6595111"/>
                  </a:cubicBezTo>
                  <a:cubicBezTo>
                    <a:pt x="50800" y="6475730"/>
                    <a:pt x="85090" y="6305550"/>
                    <a:pt x="127000" y="6186170"/>
                  </a:cubicBezTo>
                  <a:cubicBezTo>
                    <a:pt x="161290" y="6087110"/>
                    <a:pt x="204470" y="6032500"/>
                    <a:pt x="252730" y="5923280"/>
                  </a:cubicBezTo>
                  <a:cubicBezTo>
                    <a:pt x="332740" y="5749290"/>
                    <a:pt x="469900" y="5449570"/>
                    <a:pt x="546100" y="5236210"/>
                  </a:cubicBezTo>
                  <a:cubicBezTo>
                    <a:pt x="609600" y="5058410"/>
                    <a:pt x="657860" y="4878070"/>
                    <a:pt x="689610" y="4734560"/>
                  </a:cubicBezTo>
                  <a:cubicBezTo>
                    <a:pt x="712470" y="4629150"/>
                    <a:pt x="707390" y="4564380"/>
                    <a:pt x="732790" y="4455160"/>
                  </a:cubicBezTo>
                  <a:cubicBezTo>
                    <a:pt x="772160" y="4296410"/>
                    <a:pt x="875030" y="4051300"/>
                    <a:pt x="925830" y="3877310"/>
                  </a:cubicBezTo>
                  <a:cubicBezTo>
                    <a:pt x="966470" y="3737610"/>
                    <a:pt x="991870" y="3597910"/>
                    <a:pt x="1023620" y="3493770"/>
                  </a:cubicBezTo>
                  <a:cubicBezTo>
                    <a:pt x="1046480" y="3420110"/>
                    <a:pt x="1065530" y="3387090"/>
                    <a:pt x="1092200" y="3308350"/>
                  </a:cubicBezTo>
                  <a:cubicBezTo>
                    <a:pt x="1139190" y="3168650"/>
                    <a:pt x="1196340" y="2929890"/>
                    <a:pt x="1263650" y="2726690"/>
                  </a:cubicBezTo>
                  <a:cubicBezTo>
                    <a:pt x="1341120" y="2499360"/>
                    <a:pt x="1443990" y="2212340"/>
                    <a:pt x="1535430" y="2010410"/>
                  </a:cubicBezTo>
                  <a:cubicBezTo>
                    <a:pt x="1604010" y="1856740"/>
                    <a:pt x="1689100" y="1733550"/>
                    <a:pt x="1743710" y="1614170"/>
                  </a:cubicBezTo>
                  <a:cubicBezTo>
                    <a:pt x="1788160" y="1518920"/>
                    <a:pt x="1800860" y="1449070"/>
                    <a:pt x="1849120" y="1352550"/>
                  </a:cubicBezTo>
                  <a:cubicBezTo>
                    <a:pt x="1915160" y="1223010"/>
                    <a:pt x="2033270" y="1031240"/>
                    <a:pt x="2120900" y="915670"/>
                  </a:cubicBezTo>
                  <a:cubicBezTo>
                    <a:pt x="2185670" y="829310"/>
                    <a:pt x="2249170" y="768350"/>
                    <a:pt x="2307590" y="704850"/>
                  </a:cubicBezTo>
                  <a:cubicBezTo>
                    <a:pt x="2357120" y="652780"/>
                    <a:pt x="2409190" y="596900"/>
                    <a:pt x="2448560" y="563880"/>
                  </a:cubicBezTo>
                  <a:cubicBezTo>
                    <a:pt x="2473960" y="541020"/>
                    <a:pt x="2484120" y="534670"/>
                    <a:pt x="2515870" y="514350"/>
                  </a:cubicBezTo>
                  <a:cubicBezTo>
                    <a:pt x="2583180" y="471170"/>
                    <a:pt x="2773680" y="389890"/>
                    <a:pt x="2843530" y="331470"/>
                  </a:cubicBezTo>
                  <a:cubicBezTo>
                    <a:pt x="2885440" y="295910"/>
                    <a:pt x="2898140" y="259080"/>
                    <a:pt x="2928620" y="227330"/>
                  </a:cubicBezTo>
                  <a:cubicBezTo>
                    <a:pt x="2957830" y="196850"/>
                    <a:pt x="2992120" y="167640"/>
                    <a:pt x="3023870" y="143510"/>
                  </a:cubicBezTo>
                  <a:cubicBezTo>
                    <a:pt x="3051810" y="121920"/>
                    <a:pt x="3070860" y="104140"/>
                    <a:pt x="3107690" y="88900"/>
                  </a:cubicBezTo>
                  <a:cubicBezTo>
                    <a:pt x="3164840" y="66040"/>
                    <a:pt x="3261360" y="52070"/>
                    <a:pt x="3340100" y="40640"/>
                  </a:cubicBezTo>
                  <a:cubicBezTo>
                    <a:pt x="3421380" y="27940"/>
                    <a:pt x="3501390" y="22860"/>
                    <a:pt x="3590290" y="19050"/>
                  </a:cubicBezTo>
                  <a:cubicBezTo>
                    <a:pt x="3689350" y="16510"/>
                    <a:pt x="3793490" y="0"/>
                    <a:pt x="3909060" y="25400"/>
                  </a:cubicBezTo>
                  <a:cubicBezTo>
                    <a:pt x="4061460" y="59690"/>
                    <a:pt x="4271010" y="168910"/>
                    <a:pt x="4414520" y="245110"/>
                  </a:cubicBezTo>
                  <a:cubicBezTo>
                    <a:pt x="4528820" y="306070"/>
                    <a:pt x="4606290" y="341630"/>
                    <a:pt x="4709160" y="435610"/>
                  </a:cubicBezTo>
                  <a:cubicBezTo>
                    <a:pt x="4864100" y="576580"/>
                    <a:pt x="5081270" y="896620"/>
                    <a:pt x="5199380" y="1069340"/>
                  </a:cubicBezTo>
                  <a:cubicBezTo>
                    <a:pt x="5275580" y="1181100"/>
                    <a:pt x="5323840" y="1266190"/>
                    <a:pt x="5372100" y="1356360"/>
                  </a:cubicBezTo>
                  <a:cubicBezTo>
                    <a:pt x="5412740" y="1432560"/>
                    <a:pt x="5438140" y="1511300"/>
                    <a:pt x="5474970" y="1572260"/>
                  </a:cubicBezTo>
                  <a:cubicBezTo>
                    <a:pt x="5504180" y="1623060"/>
                    <a:pt x="5535930" y="1640840"/>
                    <a:pt x="5566410" y="1701800"/>
                  </a:cubicBezTo>
                  <a:cubicBezTo>
                    <a:pt x="5623560" y="1814830"/>
                    <a:pt x="5675630" y="2061210"/>
                    <a:pt x="5732780" y="2222500"/>
                  </a:cubicBezTo>
                  <a:cubicBezTo>
                    <a:pt x="5783580" y="2362200"/>
                    <a:pt x="5834380" y="2486660"/>
                    <a:pt x="5888990" y="2613660"/>
                  </a:cubicBezTo>
                  <a:cubicBezTo>
                    <a:pt x="5942330" y="2735580"/>
                    <a:pt x="6003290" y="2846070"/>
                    <a:pt x="6054090" y="2966720"/>
                  </a:cubicBezTo>
                  <a:cubicBezTo>
                    <a:pt x="6106160" y="3091180"/>
                    <a:pt x="6154420" y="3247390"/>
                    <a:pt x="6198870" y="3350260"/>
                  </a:cubicBezTo>
                  <a:cubicBezTo>
                    <a:pt x="6231890" y="3423920"/>
                    <a:pt x="6261100" y="3465830"/>
                    <a:pt x="6290310" y="3534410"/>
                  </a:cubicBezTo>
                  <a:cubicBezTo>
                    <a:pt x="6325870" y="3616960"/>
                    <a:pt x="6369050" y="3735070"/>
                    <a:pt x="6391910" y="3815080"/>
                  </a:cubicBezTo>
                  <a:cubicBezTo>
                    <a:pt x="6409690" y="3876040"/>
                    <a:pt x="6408420" y="3910330"/>
                    <a:pt x="6428740" y="3975100"/>
                  </a:cubicBezTo>
                  <a:cubicBezTo>
                    <a:pt x="6463030" y="4083050"/>
                    <a:pt x="6565900" y="4282440"/>
                    <a:pt x="6600190" y="4394200"/>
                  </a:cubicBezTo>
                  <a:cubicBezTo>
                    <a:pt x="6620510" y="4466590"/>
                    <a:pt x="6615430" y="4498340"/>
                    <a:pt x="6635750" y="4575810"/>
                  </a:cubicBezTo>
                  <a:cubicBezTo>
                    <a:pt x="6670040" y="4718050"/>
                    <a:pt x="6751320" y="5002530"/>
                    <a:pt x="6817360" y="5180330"/>
                  </a:cubicBezTo>
                  <a:cubicBezTo>
                    <a:pt x="6870700" y="5323840"/>
                    <a:pt x="6934200" y="5400040"/>
                    <a:pt x="6987540" y="5562600"/>
                  </a:cubicBezTo>
                  <a:cubicBezTo>
                    <a:pt x="7073900" y="5820410"/>
                    <a:pt x="7132320" y="6342380"/>
                    <a:pt x="7219950" y="6601461"/>
                  </a:cubicBezTo>
                  <a:cubicBezTo>
                    <a:pt x="7274560" y="6765290"/>
                    <a:pt x="7339330" y="6855461"/>
                    <a:pt x="7395210" y="6987540"/>
                  </a:cubicBezTo>
                  <a:cubicBezTo>
                    <a:pt x="7452360" y="7120890"/>
                    <a:pt x="7508240" y="7266940"/>
                    <a:pt x="7555230" y="7396480"/>
                  </a:cubicBezTo>
                  <a:cubicBezTo>
                    <a:pt x="7597140" y="7512050"/>
                    <a:pt x="7614920" y="7641590"/>
                    <a:pt x="7663180" y="7725411"/>
                  </a:cubicBezTo>
                  <a:cubicBezTo>
                    <a:pt x="7700010" y="7786370"/>
                    <a:pt x="7753350" y="7805420"/>
                    <a:pt x="7792720" y="7866380"/>
                  </a:cubicBezTo>
                  <a:cubicBezTo>
                    <a:pt x="7844790" y="7950200"/>
                    <a:pt x="7875270" y="8094980"/>
                    <a:pt x="7924800" y="8191500"/>
                  </a:cubicBezTo>
                  <a:cubicBezTo>
                    <a:pt x="7967980" y="8275320"/>
                    <a:pt x="8009890" y="8350250"/>
                    <a:pt x="8064500" y="8417561"/>
                  </a:cubicBezTo>
                  <a:cubicBezTo>
                    <a:pt x="8115300" y="8483600"/>
                    <a:pt x="8185150" y="8516620"/>
                    <a:pt x="8239760" y="8594090"/>
                  </a:cubicBezTo>
                  <a:cubicBezTo>
                    <a:pt x="8314690" y="8696961"/>
                    <a:pt x="8409940" y="8919211"/>
                    <a:pt x="8439150" y="9003030"/>
                  </a:cubicBezTo>
                  <a:cubicBezTo>
                    <a:pt x="8451850" y="9037320"/>
                    <a:pt x="8448040" y="9053830"/>
                    <a:pt x="8456930" y="9079230"/>
                  </a:cubicBezTo>
                  <a:cubicBezTo>
                    <a:pt x="8467090" y="9108440"/>
                    <a:pt x="8481060" y="9144000"/>
                    <a:pt x="8500110" y="9168130"/>
                  </a:cubicBezTo>
                  <a:cubicBezTo>
                    <a:pt x="8517890" y="9189720"/>
                    <a:pt x="8538210" y="9193530"/>
                    <a:pt x="8564880" y="9217661"/>
                  </a:cubicBezTo>
                  <a:cubicBezTo>
                    <a:pt x="8618220" y="9268461"/>
                    <a:pt x="8741410" y="9408161"/>
                    <a:pt x="8787130" y="9470390"/>
                  </a:cubicBezTo>
                  <a:cubicBezTo>
                    <a:pt x="8811260" y="9503411"/>
                    <a:pt x="8821420" y="9519920"/>
                    <a:pt x="8836660" y="9551670"/>
                  </a:cubicBezTo>
                  <a:cubicBezTo>
                    <a:pt x="8856980" y="9593580"/>
                    <a:pt x="8890000" y="9660890"/>
                    <a:pt x="8892540" y="9697720"/>
                  </a:cubicBezTo>
                  <a:cubicBezTo>
                    <a:pt x="8892540" y="9719311"/>
                    <a:pt x="8887460" y="9737090"/>
                    <a:pt x="8878570" y="9752330"/>
                  </a:cubicBezTo>
                  <a:cubicBezTo>
                    <a:pt x="8868410" y="9766300"/>
                    <a:pt x="8851900" y="9781540"/>
                    <a:pt x="8834120" y="9786620"/>
                  </a:cubicBezTo>
                  <a:cubicBezTo>
                    <a:pt x="8812530" y="9791700"/>
                    <a:pt x="8773160" y="9789161"/>
                    <a:pt x="8752840" y="9775190"/>
                  </a:cubicBezTo>
                  <a:cubicBezTo>
                    <a:pt x="8733790" y="9759950"/>
                    <a:pt x="8716010" y="9725661"/>
                    <a:pt x="8717280" y="9701530"/>
                  </a:cubicBezTo>
                  <a:cubicBezTo>
                    <a:pt x="8718550" y="9677400"/>
                    <a:pt x="8740140" y="9644380"/>
                    <a:pt x="8757920" y="9630411"/>
                  </a:cubicBezTo>
                  <a:cubicBezTo>
                    <a:pt x="8773160" y="9618980"/>
                    <a:pt x="8793480" y="9613900"/>
                    <a:pt x="8812530" y="9617711"/>
                  </a:cubicBezTo>
                  <a:cubicBezTo>
                    <a:pt x="8835390" y="9621520"/>
                    <a:pt x="8868410" y="9643111"/>
                    <a:pt x="8881110" y="9662161"/>
                  </a:cubicBezTo>
                  <a:cubicBezTo>
                    <a:pt x="8891270" y="9677400"/>
                    <a:pt x="8893810" y="9698990"/>
                    <a:pt x="8891270" y="9716770"/>
                  </a:cubicBezTo>
                  <a:cubicBezTo>
                    <a:pt x="8888730" y="9734550"/>
                    <a:pt x="8878570" y="9753600"/>
                    <a:pt x="8865870" y="9766300"/>
                  </a:cubicBezTo>
                  <a:cubicBezTo>
                    <a:pt x="8853170" y="9779000"/>
                    <a:pt x="8832850" y="9789161"/>
                    <a:pt x="8816340" y="9790430"/>
                  </a:cubicBezTo>
                  <a:cubicBezTo>
                    <a:pt x="8798560" y="9792970"/>
                    <a:pt x="8780780" y="9792970"/>
                    <a:pt x="8761730" y="9780270"/>
                  </a:cubicBezTo>
                  <a:cubicBezTo>
                    <a:pt x="8714740" y="9748520"/>
                    <a:pt x="8663940" y="9607550"/>
                    <a:pt x="8597900" y="9521190"/>
                  </a:cubicBezTo>
                  <a:cubicBezTo>
                    <a:pt x="8524240" y="9425940"/>
                    <a:pt x="8388350" y="9324340"/>
                    <a:pt x="8333740" y="9236711"/>
                  </a:cubicBezTo>
                  <a:cubicBezTo>
                    <a:pt x="8296910" y="9177020"/>
                    <a:pt x="8299450" y="9135111"/>
                    <a:pt x="8271510" y="9067800"/>
                  </a:cubicBezTo>
                  <a:cubicBezTo>
                    <a:pt x="8227060" y="8964930"/>
                    <a:pt x="8155940" y="8785861"/>
                    <a:pt x="8086090" y="8685530"/>
                  </a:cubicBezTo>
                  <a:cubicBezTo>
                    <a:pt x="8031480" y="8606790"/>
                    <a:pt x="7957820" y="8567420"/>
                    <a:pt x="7907020" y="8500111"/>
                  </a:cubicBezTo>
                  <a:cubicBezTo>
                    <a:pt x="7857490" y="8435340"/>
                    <a:pt x="7820660" y="8370570"/>
                    <a:pt x="7780020" y="8291830"/>
                  </a:cubicBezTo>
                  <a:cubicBezTo>
                    <a:pt x="7733030" y="8199120"/>
                    <a:pt x="7700010" y="8067040"/>
                    <a:pt x="7646670" y="7974330"/>
                  </a:cubicBezTo>
                  <a:cubicBezTo>
                    <a:pt x="7600950" y="7894320"/>
                    <a:pt x="7542530" y="7861300"/>
                    <a:pt x="7491730" y="7762240"/>
                  </a:cubicBezTo>
                  <a:cubicBezTo>
                    <a:pt x="7401560" y="7585711"/>
                    <a:pt x="7302500" y="7156450"/>
                    <a:pt x="7228840" y="6964680"/>
                  </a:cubicBezTo>
                  <a:cubicBezTo>
                    <a:pt x="7185660" y="6852920"/>
                    <a:pt x="7155180" y="6821170"/>
                    <a:pt x="7114540" y="6704330"/>
                  </a:cubicBezTo>
                  <a:cubicBezTo>
                    <a:pt x="7039610" y="6487161"/>
                    <a:pt x="6939280" y="5953760"/>
                    <a:pt x="6869430" y="5737860"/>
                  </a:cubicBezTo>
                  <a:cubicBezTo>
                    <a:pt x="6832600" y="5624830"/>
                    <a:pt x="6803390" y="5560060"/>
                    <a:pt x="6769100" y="5486400"/>
                  </a:cubicBezTo>
                  <a:cubicBezTo>
                    <a:pt x="6741160" y="5426710"/>
                    <a:pt x="6713220" y="5402580"/>
                    <a:pt x="6682740" y="5328920"/>
                  </a:cubicBezTo>
                  <a:cubicBezTo>
                    <a:pt x="6620510" y="5182870"/>
                    <a:pt x="6512560" y="4792980"/>
                    <a:pt x="6473190" y="4636770"/>
                  </a:cubicBezTo>
                  <a:cubicBezTo>
                    <a:pt x="6454140" y="4556760"/>
                    <a:pt x="6459220" y="4525010"/>
                    <a:pt x="6437630" y="4456430"/>
                  </a:cubicBezTo>
                  <a:cubicBezTo>
                    <a:pt x="6407150" y="4352291"/>
                    <a:pt x="6325870" y="4197350"/>
                    <a:pt x="6286500" y="4083050"/>
                  </a:cubicBezTo>
                  <a:cubicBezTo>
                    <a:pt x="6254750" y="3989070"/>
                    <a:pt x="6253480" y="3930650"/>
                    <a:pt x="6215380" y="3818891"/>
                  </a:cubicBezTo>
                  <a:cubicBezTo>
                    <a:pt x="6145530" y="3613150"/>
                    <a:pt x="5957570" y="3178810"/>
                    <a:pt x="5859780" y="2965450"/>
                  </a:cubicBezTo>
                  <a:cubicBezTo>
                    <a:pt x="5800090" y="2833370"/>
                    <a:pt x="5753100" y="2755900"/>
                    <a:pt x="5706110" y="2649220"/>
                  </a:cubicBezTo>
                  <a:cubicBezTo>
                    <a:pt x="5659120" y="2541270"/>
                    <a:pt x="5622290" y="2444750"/>
                    <a:pt x="5579110" y="2322830"/>
                  </a:cubicBezTo>
                  <a:cubicBezTo>
                    <a:pt x="5524500" y="2167890"/>
                    <a:pt x="5467350" y="1911350"/>
                    <a:pt x="5410200" y="1794510"/>
                  </a:cubicBezTo>
                  <a:cubicBezTo>
                    <a:pt x="5377180" y="1729740"/>
                    <a:pt x="5347970" y="1714500"/>
                    <a:pt x="5312410" y="1654810"/>
                  </a:cubicBezTo>
                  <a:cubicBezTo>
                    <a:pt x="5256530" y="1562100"/>
                    <a:pt x="5210810" y="1419860"/>
                    <a:pt x="5125720" y="1281430"/>
                  </a:cubicBezTo>
                  <a:cubicBezTo>
                    <a:pt x="5002530" y="1082040"/>
                    <a:pt x="4700270" y="694690"/>
                    <a:pt x="4612640" y="593090"/>
                  </a:cubicBezTo>
                  <a:cubicBezTo>
                    <a:pt x="4585970" y="562610"/>
                    <a:pt x="4583430" y="557530"/>
                    <a:pt x="4555490" y="537210"/>
                  </a:cubicBezTo>
                  <a:cubicBezTo>
                    <a:pt x="4504690" y="496570"/>
                    <a:pt x="4408170" y="439420"/>
                    <a:pt x="4314190" y="388620"/>
                  </a:cubicBezTo>
                  <a:cubicBezTo>
                    <a:pt x="4191000" y="323850"/>
                    <a:pt x="4019550" y="220980"/>
                    <a:pt x="3876040" y="189230"/>
                  </a:cubicBezTo>
                  <a:cubicBezTo>
                    <a:pt x="3751580" y="161290"/>
                    <a:pt x="3620770" y="177800"/>
                    <a:pt x="3509010" y="185420"/>
                  </a:cubicBezTo>
                  <a:cubicBezTo>
                    <a:pt x="3413760" y="191770"/>
                    <a:pt x="3310890" y="208280"/>
                    <a:pt x="3248660" y="223520"/>
                  </a:cubicBezTo>
                  <a:cubicBezTo>
                    <a:pt x="3211830" y="232410"/>
                    <a:pt x="3190240" y="238760"/>
                    <a:pt x="3163570" y="252730"/>
                  </a:cubicBezTo>
                  <a:cubicBezTo>
                    <a:pt x="3138170" y="265430"/>
                    <a:pt x="3119120" y="279400"/>
                    <a:pt x="3094990" y="303530"/>
                  </a:cubicBezTo>
                  <a:cubicBezTo>
                    <a:pt x="3058160" y="337820"/>
                    <a:pt x="3017520" y="407670"/>
                    <a:pt x="2974340" y="447040"/>
                  </a:cubicBezTo>
                  <a:cubicBezTo>
                    <a:pt x="2936240" y="482600"/>
                    <a:pt x="2896870" y="505460"/>
                    <a:pt x="2853690" y="530860"/>
                  </a:cubicBezTo>
                  <a:cubicBezTo>
                    <a:pt x="2805430" y="557530"/>
                    <a:pt x="2745740" y="575310"/>
                    <a:pt x="2696210" y="603250"/>
                  </a:cubicBezTo>
                  <a:cubicBezTo>
                    <a:pt x="2646680" y="631190"/>
                    <a:pt x="2608580" y="654050"/>
                    <a:pt x="2555240" y="699770"/>
                  </a:cubicBezTo>
                  <a:cubicBezTo>
                    <a:pt x="2467610" y="774700"/>
                    <a:pt x="2336800" y="911860"/>
                    <a:pt x="2245360" y="1032510"/>
                  </a:cubicBezTo>
                  <a:cubicBezTo>
                    <a:pt x="2151380" y="1156970"/>
                    <a:pt x="2059940" y="1314450"/>
                    <a:pt x="1997710" y="1436370"/>
                  </a:cubicBezTo>
                  <a:cubicBezTo>
                    <a:pt x="1949450" y="1531620"/>
                    <a:pt x="1932940" y="1606550"/>
                    <a:pt x="1888490" y="1700530"/>
                  </a:cubicBezTo>
                  <a:cubicBezTo>
                    <a:pt x="1835150" y="1814830"/>
                    <a:pt x="1760220" y="1922780"/>
                    <a:pt x="1692910" y="2071370"/>
                  </a:cubicBezTo>
                  <a:cubicBezTo>
                    <a:pt x="1598930" y="2279650"/>
                    <a:pt x="1463040" y="2656840"/>
                    <a:pt x="1403350" y="2848610"/>
                  </a:cubicBezTo>
                  <a:cubicBezTo>
                    <a:pt x="1369060" y="2959100"/>
                    <a:pt x="1365250" y="3013710"/>
                    <a:pt x="1337310" y="3114040"/>
                  </a:cubicBezTo>
                  <a:cubicBezTo>
                    <a:pt x="1297940" y="3247391"/>
                    <a:pt x="1216660" y="3456941"/>
                    <a:pt x="1183640" y="3580130"/>
                  </a:cubicBezTo>
                  <a:cubicBezTo>
                    <a:pt x="1162050" y="3660141"/>
                    <a:pt x="1164590" y="3693161"/>
                    <a:pt x="1140460" y="3779520"/>
                  </a:cubicBezTo>
                  <a:cubicBezTo>
                    <a:pt x="1096010" y="3943350"/>
                    <a:pt x="955040" y="4305300"/>
                    <a:pt x="908050" y="4485641"/>
                  </a:cubicBezTo>
                  <a:cubicBezTo>
                    <a:pt x="880110" y="4596130"/>
                    <a:pt x="882650" y="4652010"/>
                    <a:pt x="858520" y="4754880"/>
                  </a:cubicBezTo>
                  <a:cubicBezTo>
                    <a:pt x="825500" y="4899660"/>
                    <a:pt x="783590" y="5068570"/>
                    <a:pt x="712470" y="5265420"/>
                  </a:cubicBezTo>
                  <a:cubicBezTo>
                    <a:pt x="609600" y="5549900"/>
                    <a:pt x="344170" y="6049011"/>
                    <a:pt x="266700" y="6285230"/>
                  </a:cubicBezTo>
                  <a:cubicBezTo>
                    <a:pt x="226060" y="6405880"/>
                    <a:pt x="217170" y="6474461"/>
                    <a:pt x="201930" y="6567170"/>
                  </a:cubicBezTo>
                  <a:cubicBezTo>
                    <a:pt x="186690" y="6658611"/>
                    <a:pt x="176530" y="6746240"/>
                    <a:pt x="171450" y="6840220"/>
                  </a:cubicBezTo>
                  <a:cubicBezTo>
                    <a:pt x="166370" y="6939280"/>
                    <a:pt x="193040" y="7086601"/>
                    <a:pt x="176530" y="7145020"/>
                  </a:cubicBezTo>
                  <a:cubicBezTo>
                    <a:pt x="167640" y="7171690"/>
                    <a:pt x="156210" y="7185661"/>
                    <a:pt x="139700" y="7197090"/>
                  </a:cubicBezTo>
                  <a:cubicBezTo>
                    <a:pt x="123190" y="7208520"/>
                    <a:pt x="97790" y="7214870"/>
                    <a:pt x="78740" y="7212330"/>
                  </a:cubicBezTo>
                  <a:cubicBezTo>
                    <a:pt x="58420" y="7209790"/>
                    <a:pt x="35560" y="7198361"/>
                    <a:pt x="22860" y="7183120"/>
                  </a:cubicBezTo>
                  <a:cubicBezTo>
                    <a:pt x="8890" y="7167880"/>
                    <a:pt x="0" y="7123430"/>
                    <a:pt x="0" y="7123430"/>
                  </a:cubicBezTo>
                </a:path>
              </a:pathLst>
            </a:custGeom>
            <a:solidFill>
              <a:srgbClr val="FFFFFF"/>
            </a:solidFill>
            <a:ln cap="sq">
              <a:noFill/>
              <a:prstDash val="solid"/>
              <a:miter/>
            </a:ln>
          </p:spPr>
          <p:txBody>
            <a:bodyPr/>
            <a:lstStyle/>
            <a:p>
              <a:endParaRPr lang="fr-FR" sz="975" noProof="1"/>
            </a:p>
          </p:txBody>
        </p:sp>
      </p:grpSp>
      <p:grpSp>
        <p:nvGrpSpPr>
          <p:cNvPr id="49" name="Group 54">
            <a:extLst>
              <a:ext uri="{FF2B5EF4-FFF2-40B4-BE49-F238E27FC236}">
                <a16:creationId xmlns:a16="http://schemas.microsoft.com/office/drawing/2014/main" id="{E057A4D8-A185-D467-6464-40B27565DE38}"/>
              </a:ext>
            </a:extLst>
          </p:cNvPr>
          <p:cNvGrpSpPr/>
          <p:nvPr/>
        </p:nvGrpSpPr>
        <p:grpSpPr>
          <a:xfrm>
            <a:off x="2051044" y="2351867"/>
            <a:ext cx="3924221" cy="3758604"/>
            <a:chOff x="0" y="0"/>
            <a:chExt cx="9659620" cy="9251950"/>
          </a:xfrm>
        </p:grpSpPr>
        <p:sp>
          <p:nvSpPr>
            <p:cNvPr id="50" name="Freeform 55">
              <a:extLst>
                <a:ext uri="{FF2B5EF4-FFF2-40B4-BE49-F238E27FC236}">
                  <a16:creationId xmlns:a16="http://schemas.microsoft.com/office/drawing/2014/main" id="{25C18743-34AE-F3E0-B63D-1D37AB13DCE3}"/>
                </a:ext>
              </a:extLst>
            </p:cNvPr>
            <p:cNvSpPr/>
            <p:nvPr/>
          </p:nvSpPr>
          <p:spPr>
            <a:xfrm>
              <a:off x="50800" y="49530"/>
              <a:ext cx="9558020" cy="9155430"/>
            </a:xfrm>
            <a:custGeom>
              <a:avLst/>
              <a:gdLst/>
              <a:ahLst/>
              <a:cxnLst/>
              <a:rect l="l" t="t" r="r" b="b"/>
              <a:pathLst>
                <a:path w="9558020" h="9155430">
                  <a:moveTo>
                    <a:pt x="8890" y="6723380"/>
                  </a:moveTo>
                  <a:cubicBezTo>
                    <a:pt x="99060" y="6549390"/>
                    <a:pt x="120650" y="6499860"/>
                    <a:pt x="147320" y="6418580"/>
                  </a:cubicBezTo>
                  <a:cubicBezTo>
                    <a:pt x="196850" y="6269990"/>
                    <a:pt x="260350" y="5977890"/>
                    <a:pt x="321310" y="5772150"/>
                  </a:cubicBezTo>
                  <a:cubicBezTo>
                    <a:pt x="377190" y="5582920"/>
                    <a:pt x="439420" y="5425440"/>
                    <a:pt x="497840" y="5228590"/>
                  </a:cubicBezTo>
                  <a:cubicBezTo>
                    <a:pt x="566420" y="4999990"/>
                    <a:pt x="640080" y="4726940"/>
                    <a:pt x="702310" y="4479290"/>
                  </a:cubicBezTo>
                  <a:cubicBezTo>
                    <a:pt x="763270" y="4241800"/>
                    <a:pt x="803910" y="3958590"/>
                    <a:pt x="867410" y="3773170"/>
                  </a:cubicBezTo>
                  <a:cubicBezTo>
                    <a:pt x="911860" y="3644900"/>
                    <a:pt x="971550" y="3567430"/>
                    <a:pt x="1013460" y="3460750"/>
                  </a:cubicBezTo>
                  <a:cubicBezTo>
                    <a:pt x="1056640" y="3350260"/>
                    <a:pt x="1071880" y="3265170"/>
                    <a:pt x="1120140" y="3120390"/>
                  </a:cubicBezTo>
                  <a:cubicBezTo>
                    <a:pt x="1206500" y="2861310"/>
                    <a:pt x="1385570" y="2325370"/>
                    <a:pt x="1503680" y="2039620"/>
                  </a:cubicBezTo>
                  <a:cubicBezTo>
                    <a:pt x="1582420" y="1846580"/>
                    <a:pt x="1667510" y="1678940"/>
                    <a:pt x="1727200" y="1564640"/>
                  </a:cubicBezTo>
                  <a:cubicBezTo>
                    <a:pt x="1762760" y="1497330"/>
                    <a:pt x="1776730" y="1473200"/>
                    <a:pt x="1816100" y="1408430"/>
                  </a:cubicBezTo>
                  <a:cubicBezTo>
                    <a:pt x="1884680" y="1296670"/>
                    <a:pt x="2020570" y="1092200"/>
                    <a:pt x="2114550" y="958850"/>
                  </a:cubicBezTo>
                  <a:cubicBezTo>
                    <a:pt x="2192020" y="848360"/>
                    <a:pt x="2259330" y="755650"/>
                    <a:pt x="2336800" y="660400"/>
                  </a:cubicBezTo>
                  <a:cubicBezTo>
                    <a:pt x="2413000" y="566420"/>
                    <a:pt x="2503170" y="457200"/>
                    <a:pt x="2574290" y="391160"/>
                  </a:cubicBezTo>
                  <a:cubicBezTo>
                    <a:pt x="2623820" y="345440"/>
                    <a:pt x="2656840" y="325120"/>
                    <a:pt x="2712720" y="288290"/>
                  </a:cubicBezTo>
                  <a:cubicBezTo>
                    <a:pt x="2795270" y="236220"/>
                    <a:pt x="2937510" y="154940"/>
                    <a:pt x="3026410" y="115570"/>
                  </a:cubicBezTo>
                  <a:cubicBezTo>
                    <a:pt x="3086100" y="88900"/>
                    <a:pt x="3126740" y="77470"/>
                    <a:pt x="3185160" y="62230"/>
                  </a:cubicBezTo>
                  <a:cubicBezTo>
                    <a:pt x="3256280" y="44450"/>
                    <a:pt x="3336290" y="27940"/>
                    <a:pt x="3421380" y="17780"/>
                  </a:cubicBezTo>
                  <a:cubicBezTo>
                    <a:pt x="3524250" y="5080"/>
                    <a:pt x="3679190" y="1270"/>
                    <a:pt x="3759200" y="1270"/>
                  </a:cubicBezTo>
                  <a:cubicBezTo>
                    <a:pt x="3803650" y="1270"/>
                    <a:pt x="3815080" y="0"/>
                    <a:pt x="3863340" y="6350"/>
                  </a:cubicBezTo>
                  <a:cubicBezTo>
                    <a:pt x="3971290" y="20320"/>
                    <a:pt x="4240530" y="67310"/>
                    <a:pt x="4392930" y="111760"/>
                  </a:cubicBezTo>
                  <a:cubicBezTo>
                    <a:pt x="4512310" y="146050"/>
                    <a:pt x="4601210" y="194310"/>
                    <a:pt x="4707890" y="231140"/>
                  </a:cubicBezTo>
                  <a:cubicBezTo>
                    <a:pt x="4817110" y="269240"/>
                    <a:pt x="4951730" y="303530"/>
                    <a:pt x="5040630" y="336550"/>
                  </a:cubicBezTo>
                  <a:cubicBezTo>
                    <a:pt x="5101590" y="359410"/>
                    <a:pt x="5142230" y="377190"/>
                    <a:pt x="5190490" y="403860"/>
                  </a:cubicBezTo>
                  <a:cubicBezTo>
                    <a:pt x="5238750" y="430530"/>
                    <a:pt x="5293360" y="467360"/>
                    <a:pt x="5330190" y="495300"/>
                  </a:cubicBezTo>
                  <a:cubicBezTo>
                    <a:pt x="5355590" y="514350"/>
                    <a:pt x="5369560" y="525780"/>
                    <a:pt x="5389880" y="549910"/>
                  </a:cubicBezTo>
                  <a:cubicBezTo>
                    <a:pt x="5421630" y="582930"/>
                    <a:pt x="5448300" y="623570"/>
                    <a:pt x="5492750" y="685800"/>
                  </a:cubicBezTo>
                  <a:cubicBezTo>
                    <a:pt x="5580380" y="807720"/>
                    <a:pt x="5784850" y="1102360"/>
                    <a:pt x="5877560" y="1245870"/>
                  </a:cubicBezTo>
                  <a:cubicBezTo>
                    <a:pt x="5933440" y="1333500"/>
                    <a:pt x="5969000" y="1386840"/>
                    <a:pt x="6004560" y="1459230"/>
                  </a:cubicBezTo>
                  <a:cubicBezTo>
                    <a:pt x="6040120" y="1531620"/>
                    <a:pt x="6050280" y="1600200"/>
                    <a:pt x="6089650" y="1682750"/>
                  </a:cubicBezTo>
                  <a:cubicBezTo>
                    <a:pt x="6142990" y="1794510"/>
                    <a:pt x="6245860" y="1924050"/>
                    <a:pt x="6308090" y="2061210"/>
                  </a:cubicBezTo>
                  <a:cubicBezTo>
                    <a:pt x="6376670" y="2211070"/>
                    <a:pt x="6404610" y="2381250"/>
                    <a:pt x="6477000" y="2551430"/>
                  </a:cubicBezTo>
                  <a:cubicBezTo>
                    <a:pt x="6558280" y="2748280"/>
                    <a:pt x="6690360" y="2970530"/>
                    <a:pt x="6785610" y="3168650"/>
                  </a:cubicBezTo>
                  <a:cubicBezTo>
                    <a:pt x="6870700" y="3346450"/>
                    <a:pt x="6932930" y="3505200"/>
                    <a:pt x="7021830" y="3684270"/>
                  </a:cubicBezTo>
                  <a:cubicBezTo>
                    <a:pt x="7120890" y="3884930"/>
                    <a:pt x="7255510" y="4108450"/>
                    <a:pt x="7355840" y="4314190"/>
                  </a:cubicBezTo>
                  <a:cubicBezTo>
                    <a:pt x="7449820" y="4505960"/>
                    <a:pt x="7504430" y="4669790"/>
                    <a:pt x="7608570" y="4876800"/>
                  </a:cubicBezTo>
                  <a:cubicBezTo>
                    <a:pt x="7744460" y="5146040"/>
                    <a:pt x="7933690" y="5411470"/>
                    <a:pt x="8114030" y="5783580"/>
                  </a:cubicBezTo>
                  <a:cubicBezTo>
                    <a:pt x="8384540" y="6342380"/>
                    <a:pt x="8802370" y="7480300"/>
                    <a:pt x="9009380" y="7933690"/>
                  </a:cubicBezTo>
                  <a:cubicBezTo>
                    <a:pt x="9107170" y="8148320"/>
                    <a:pt x="9165590" y="8241030"/>
                    <a:pt x="9241790" y="8401050"/>
                  </a:cubicBezTo>
                  <a:cubicBezTo>
                    <a:pt x="9320530" y="8566150"/>
                    <a:pt x="9410700" y="8808720"/>
                    <a:pt x="9470390" y="8912859"/>
                  </a:cubicBezTo>
                  <a:cubicBezTo>
                    <a:pt x="9498330" y="8962390"/>
                    <a:pt x="9530080" y="8981440"/>
                    <a:pt x="9542780" y="9014459"/>
                  </a:cubicBezTo>
                  <a:cubicBezTo>
                    <a:pt x="9552940" y="9042400"/>
                    <a:pt x="9558020" y="9075420"/>
                    <a:pt x="9551670" y="9097009"/>
                  </a:cubicBezTo>
                  <a:cubicBezTo>
                    <a:pt x="9545320" y="9114790"/>
                    <a:pt x="9530080" y="9130030"/>
                    <a:pt x="9514840" y="9138920"/>
                  </a:cubicBezTo>
                  <a:cubicBezTo>
                    <a:pt x="9499600" y="9147809"/>
                    <a:pt x="9478010" y="9155430"/>
                    <a:pt x="9460230" y="9151620"/>
                  </a:cubicBezTo>
                  <a:cubicBezTo>
                    <a:pt x="9437370" y="9146540"/>
                    <a:pt x="9404350" y="9123680"/>
                    <a:pt x="9391650" y="9104630"/>
                  </a:cubicBezTo>
                  <a:cubicBezTo>
                    <a:pt x="9381490" y="9088120"/>
                    <a:pt x="9380220" y="9066530"/>
                    <a:pt x="9382760" y="9048750"/>
                  </a:cubicBezTo>
                  <a:cubicBezTo>
                    <a:pt x="9386570" y="9032240"/>
                    <a:pt x="9395460" y="9011920"/>
                    <a:pt x="9409430" y="8999220"/>
                  </a:cubicBezTo>
                  <a:cubicBezTo>
                    <a:pt x="9427210" y="8985250"/>
                    <a:pt x="9466580" y="8975090"/>
                    <a:pt x="9489440" y="8977630"/>
                  </a:cubicBezTo>
                  <a:cubicBezTo>
                    <a:pt x="9507220" y="8980170"/>
                    <a:pt x="9526270" y="8994140"/>
                    <a:pt x="9537700" y="9006840"/>
                  </a:cubicBezTo>
                  <a:cubicBezTo>
                    <a:pt x="9549130" y="9020809"/>
                    <a:pt x="9556750" y="9041130"/>
                    <a:pt x="9558020" y="9058909"/>
                  </a:cubicBezTo>
                  <a:cubicBezTo>
                    <a:pt x="9558020" y="9076690"/>
                    <a:pt x="9552940" y="9098280"/>
                    <a:pt x="9542780" y="9113520"/>
                  </a:cubicBezTo>
                  <a:cubicBezTo>
                    <a:pt x="9532620" y="9128759"/>
                    <a:pt x="9516110" y="9142730"/>
                    <a:pt x="9497060" y="9147809"/>
                  </a:cubicBezTo>
                  <a:cubicBezTo>
                    <a:pt x="9475470" y="9152890"/>
                    <a:pt x="9441180" y="9149080"/>
                    <a:pt x="9415780" y="9133840"/>
                  </a:cubicBezTo>
                  <a:cubicBezTo>
                    <a:pt x="9381490" y="9112250"/>
                    <a:pt x="9356090" y="9067800"/>
                    <a:pt x="9321800" y="9009380"/>
                  </a:cubicBezTo>
                  <a:cubicBezTo>
                    <a:pt x="9258300" y="8900159"/>
                    <a:pt x="9174480" y="8665209"/>
                    <a:pt x="9098280" y="8503920"/>
                  </a:cubicBezTo>
                  <a:cubicBezTo>
                    <a:pt x="9027160" y="8351520"/>
                    <a:pt x="8942070" y="8202930"/>
                    <a:pt x="8881110" y="8064500"/>
                  </a:cubicBezTo>
                  <a:cubicBezTo>
                    <a:pt x="8826500" y="7943850"/>
                    <a:pt x="8796020" y="7838440"/>
                    <a:pt x="8743950" y="7717790"/>
                  </a:cubicBezTo>
                  <a:cubicBezTo>
                    <a:pt x="8685530" y="7581900"/>
                    <a:pt x="8624570" y="7473950"/>
                    <a:pt x="8543290" y="7287259"/>
                  </a:cubicBezTo>
                  <a:cubicBezTo>
                    <a:pt x="8393430" y="6946900"/>
                    <a:pt x="8120380" y="6191250"/>
                    <a:pt x="7943850" y="5830570"/>
                  </a:cubicBezTo>
                  <a:cubicBezTo>
                    <a:pt x="7833360" y="5607050"/>
                    <a:pt x="7734300" y="5476240"/>
                    <a:pt x="7639050" y="5303520"/>
                  </a:cubicBezTo>
                  <a:cubicBezTo>
                    <a:pt x="7548880" y="5139690"/>
                    <a:pt x="7463790" y="4984750"/>
                    <a:pt x="7383780" y="4820920"/>
                  </a:cubicBezTo>
                  <a:cubicBezTo>
                    <a:pt x="7305040" y="4658360"/>
                    <a:pt x="7246620" y="4494530"/>
                    <a:pt x="7165340" y="4326890"/>
                  </a:cubicBezTo>
                  <a:cubicBezTo>
                    <a:pt x="7078980" y="4149090"/>
                    <a:pt x="6967220" y="3962400"/>
                    <a:pt x="6878320" y="3783330"/>
                  </a:cubicBezTo>
                  <a:cubicBezTo>
                    <a:pt x="6794500" y="3614420"/>
                    <a:pt x="6731000" y="3456940"/>
                    <a:pt x="6645910" y="3280410"/>
                  </a:cubicBezTo>
                  <a:cubicBezTo>
                    <a:pt x="6549390" y="3083560"/>
                    <a:pt x="6414770" y="2862580"/>
                    <a:pt x="6324600" y="2658110"/>
                  </a:cubicBezTo>
                  <a:cubicBezTo>
                    <a:pt x="6242050" y="2468880"/>
                    <a:pt x="6195060" y="2252980"/>
                    <a:pt x="6121400" y="2096770"/>
                  </a:cubicBezTo>
                  <a:cubicBezTo>
                    <a:pt x="6064250" y="1976120"/>
                    <a:pt x="5988050" y="1888490"/>
                    <a:pt x="5939790" y="1790700"/>
                  </a:cubicBezTo>
                  <a:cubicBezTo>
                    <a:pt x="5897880" y="1706880"/>
                    <a:pt x="5878830" y="1624330"/>
                    <a:pt x="5840730" y="1546860"/>
                  </a:cubicBezTo>
                  <a:cubicBezTo>
                    <a:pt x="5805170" y="1474470"/>
                    <a:pt x="5774690" y="1427480"/>
                    <a:pt x="5720080" y="1341120"/>
                  </a:cubicBezTo>
                  <a:cubicBezTo>
                    <a:pt x="5623560" y="1189990"/>
                    <a:pt x="5397500" y="847090"/>
                    <a:pt x="5295900" y="726440"/>
                  </a:cubicBezTo>
                  <a:cubicBezTo>
                    <a:pt x="5248910" y="669290"/>
                    <a:pt x="5228590" y="646430"/>
                    <a:pt x="5180330" y="610870"/>
                  </a:cubicBezTo>
                  <a:cubicBezTo>
                    <a:pt x="5119370" y="567690"/>
                    <a:pt x="5035550" y="528320"/>
                    <a:pt x="4950460" y="494030"/>
                  </a:cubicBezTo>
                  <a:cubicBezTo>
                    <a:pt x="4855210" y="455930"/>
                    <a:pt x="4737100" y="434340"/>
                    <a:pt x="4632960" y="400050"/>
                  </a:cubicBezTo>
                  <a:cubicBezTo>
                    <a:pt x="4528820" y="364490"/>
                    <a:pt x="4442460" y="316230"/>
                    <a:pt x="4323080" y="283210"/>
                  </a:cubicBezTo>
                  <a:cubicBezTo>
                    <a:pt x="4168140" y="240030"/>
                    <a:pt x="3935730" y="193040"/>
                    <a:pt x="3773170" y="181610"/>
                  </a:cubicBezTo>
                  <a:cubicBezTo>
                    <a:pt x="3646170" y="173990"/>
                    <a:pt x="3539490" y="184150"/>
                    <a:pt x="3427730" y="200660"/>
                  </a:cubicBezTo>
                  <a:cubicBezTo>
                    <a:pt x="3319780" y="215900"/>
                    <a:pt x="3214370" y="236220"/>
                    <a:pt x="3114040" y="274320"/>
                  </a:cubicBezTo>
                  <a:cubicBezTo>
                    <a:pt x="3009900" y="313690"/>
                    <a:pt x="2894330" y="386080"/>
                    <a:pt x="2815590" y="434340"/>
                  </a:cubicBezTo>
                  <a:cubicBezTo>
                    <a:pt x="2762250" y="468630"/>
                    <a:pt x="2733040" y="487680"/>
                    <a:pt x="2686050" y="530860"/>
                  </a:cubicBezTo>
                  <a:cubicBezTo>
                    <a:pt x="2616200" y="594360"/>
                    <a:pt x="2527300" y="704850"/>
                    <a:pt x="2453640" y="795020"/>
                  </a:cubicBezTo>
                  <a:cubicBezTo>
                    <a:pt x="2381250" y="886460"/>
                    <a:pt x="2321560" y="967740"/>
                    <a:pt x="2245360" y="1075690"/>
                  </a:cubicBezTo>
                  <a:cubicBezTo>
                    <a:pt x="2147570" y="1214120"/>
                    <a:pt x="2014220" y="1399540"/>
                    <a:pt x="1921510" y="1560830"/>
                  </a:cubicBezTo>
                  <a:cubicBezTo>
                    <a:pt x="1836420" y="1709420"/>
                    <a:pt x="1755140" y="1888490"/>
                    <a:pt x="1703070" y="2004060"/>
                  </a:cubicBezTo>
                  <a:cubicBezTo>
                    <a:pt x="1670050" y="2076450"/>
                    <a:pt x="1662430" y="2095500"/>
                    <a:pt x="1630680" y="2184400"/>
                  </a:cubicBezTo>
                  <a:cubicBezTo>
                    <a:pt x="1543050" y="2421890"/>
                    <a:pt x="1294130" y="3239770"/>
                    <a:pt x="1184910" y="3506470"/>
                  </a:cubicBezTo>
                  <a:cubicBezTo>
                    <a:pt x="1135380" y="3627120"/>
                    <a:pt x="1099820" y="3652520"/>
                    <a:pt x="1060450" y="3760470"/>
                  </a:cubicBezTo>
                  <a:cubicBezTo>
                    <a:pt x="996950" y="3937000"/>
                    <a:pt x="951230" y="4231640"/>
                    <a:pt x="886460" y="4475480"/>
                  </a:cubicBezTo>
                  <a:cubicBezTo>
                    <a:pt x="819150" y="4732020"/>
                    <a:pt x="736600" y="5024120"/>
                    <a:pt x="662940" y="5261610"/>
                  </a:cubicBezTo>
                  <a:cubicBezTo>
                    <a:pt x="601980" y="5462270"/>
                    <a:pt x="535940" y="5634990"/>
                    <a:pt x="480060" y="5811520"/>
                  </a:cubicBezTo>
                  <a:cubicBezTo>
                    <a:pt x="429260" y="5972810"/>
                    <a:pt x="365760" y="6174740"/>
                    <a:pt x="342900" y="6277610"/>
                  </a:cubicBezTo>
                  <a:cubicBezTo>
                    <a:pt x="331470" y="6327140"/>
                    <a:pt x="337820" y="6344920"/>
                    <a:pt x="326390" y="6389370"/>
                  </a:cubicBezTo>
                  <a:cubicBezTo>
                    <a:pt x="307340" y="6464300"/>
                    <a:pt x="251460" y="6596380"/>
                    <a:pt x="219710" y="6673850"/>
                  </a:cubicBezTo>
                  <a:cubicBezTo>
                    <a:pt x="196850" y="6729730"/>
                    <a:pt x="180340" y="6788150"/>
                    <a:pt x="154940" y="6817360"/>
                  </a:cubicBezTo>
                  <a:cubicBezTo>
                    <a:pt x="138430" y="6835140"/>
                    <a:pt x="118110" y="6844030"/>
                    <a:pt x="100330" y="6847840"/>
                  </a:cubicBezTo>
                  <a:cubicBezTo>
                    <a:pt x="86360" y="6850380"/>
                    <a:pt x="72390" y="6849110"/>
                    <a:pt x="59690" y="6844030"/>
                  </a:cubicBezTo>
                  <a:cubicBezTo>
                    <a:pt x="43180" y="6837680"/>
                    <a:pt x="21590" y="6818630"/>
                    <a:pt x="11430" y="6804660"/>
                  </a:cubicBezTo>
                  <a:cubicBezTo>
                    <a:pt x="3810" y="6791960"/>
                    <a:pt x="0" y="6777990"/>
                    <a:pt x="0" y="6764020"/>
                  </a:cubicBezTo>
                  <a:cubicBezTo>
                    <a:pt x="0" y="6750050"/>
                    <a:pt x="8890" y="6723380"/>
                    <a:pt x="8890" y="6723380"/>
                  </a:cubicBezTo>
                </a:path>
              </a:pathLst>
            </a:custGeom>
            <a:solidFill>
              <a:srgbClr val="F15DB8"/>
            </a:solidFill>
            <a:ln cap="sq">
              <a:noFill/>
              <a:prstDash val="solid"/>
              <a:miter/>
            </a:ln>
          </p:spPr>
          <p:txBody>
            <a:bodyPr/>
            <a:lstStyle/>
            <a:p>
              <a:endParaRPr lang="fr-FR" sz="975" noProof="1"/>
            </a:p>
          </p:txBody>
        </p:sp>
      </p:grpSp>
      <p:sp>
        <p:nvSpPr>
          <p:cNvPr id="51" name="Freeform 56">
            <a:extLst>
              <a:ext uri="{FF2B5EF4-FFF2-40B4-BE49-F238E27FC236}">
                <a16:creationId xmlns:a16="http://schemas.microsoft.com/office/drawing/2014/main" id="{AB427FD4-4814-814C-2931-E0BD751BC3BA}"/>
              </a:ext>
            </a:extLst>
          </p:cNvPr>
          <p:cNvSpPr/>
          <p:nvPr/>
        </p:nvSpPr>
        <p:spPr>
          <a:xfrm rot="2070595">
            <a:off x="6038439" y="3065099"/>
            <a:ext cx="710446" cy="2228850"/>
          </a:xfrm>
          <a:custGeom>
            <a:avLst/>
            <a:gdLst/>
            <a:ahLst/>
            <a:cxnLst/>
            <a:rect l="l" t="t" r="r" b="b"/>
            <a:pathLst>
              <a:path w="1311592" h="4114800">
                <a:moveTo>
                  <a:pt x="0" y="0"/>
                </a:moveTo>
                <a:lnTo>
                  <a:pt x="1311592" y="0"/>
                </a:lnTo>
                <a:lnTo>
                  <a:pt x="131159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sz="975" noProof="1"/>
          </a:p>
        </p:txBody>
      </p:sp>
      <p:sp>
        <p:nvSpPr>
          <p:cNvPr id="52" name="TextBox 57">
            <a:extLst>
              <a:ext uri="{FF2B5EF4-FFF2-40B4-BE49-F238E27FC236}">
                <a16:creationId xmlns:a16="http://schemas.microsoft.com/office/drawing/2014/main" id="{B68F652D-F503-F0E2-5F0F-D68525CF95C5}"/>
              </a:ext>
            </a:extLst>
          </p:cNvPr>
          <p:cNvSpPr txBox="1"/>
          <p:nvPr/>
        </p:nvSpPr>
        <p:spPr>
          <a:xfrm>
            <a:off x="7134457" y="5373026"/>
            <a:ext cx="194725" cy="218008"/>
          </a:xfrm>
          <a:prstGeom prst="rect">
            <a:avLst/>
          </a:prstGeom>
        </p:spPr>
        <p:txBody>
          <a:bodyPr lIns="0" tIns="0" rIns="0" bIns="0" rtlCol="0" anchor="t">
            <a:spAutoFit/>
          </a:bodyPr>
          <a:lstStyle/>
          <a:p>
            <a:pPr>
              <a:lnSpc>
                <a:spcPts val="1674"/>
              </a:lnSpc>
            </a:pPr>
            <a:r>
              <a:rPr lang="fr-FR" sz="1625" b="1" noProof="1">
                <a:solidFill>
                  <a:srgbClr val="000000"/>
                </a:solidFill>
                <a:latin typeface="Montserrat Medium"/>
                <a:ea typeface="Montserrat Medium"/>
                <a:cs typeface="Montserrat Medium"/>
                <a:sym typeface="Montserrat Medium"/>
              </a:rPr>
              <a:t>7</a:t>
            </a:r>
          </a:p>
        </p:txBody>
      </p:sp>
      <p:sp>
        <p:nvSpPr>
          <p:cNvPr id="53" name="TextBox 58">
            <a:extLst>
              <a:ext uri="{FF2B5EF4-FFF2-40B4-BE49-F238E27FC236}">
                <a16:creationId xmlns:a16="http://schemas.microsoft.com/office/drawing/2014/main" id="{0C1FFE79-D786-CCA9-0EC6-B6FA5D2BC508}"/>
              </a:ext>
            </a:extLst>
          </p:cNvPr>
          <p:cNvSpPr txBox="1"/>
          <p:nvPr/>
        </p:nvSpPr>
        <p:spPr>
          <a:xfrm>
            <a:off x="338655" y="1785021"/>
            <a:ext cx="1288468" cy="349070"/>
          </a:xfrm>
          <a:prstGeom prst="rect">
            <a:avLst/>
          </a:prstGeom>
        </p:spPr>
        <p:txBody>
          <a:bodyPr lIns="0" tIns="0" rIns="0" bIns="0" rtlCol="0" anchor="t">
            <a:spAutoFit/>
          </a:bodyPr>
          <a:lstStyle/>
          <a:p>
            <a:pPr algn="ctr">
              <a:lnSpc>
                <a:spcPts val="1441"/>
              </a:lnSpc>
              <a:spcBef>
                <a:spcPct val="0"/>
              </a:spcBef>
            </a:pPr>
            <a:r>
              <a:rPr lang="fr-FR" sz="1029" b="1" spc="33" noProof="1">
                <a:solidFill>
                  <a:srgbClr val="000000"/>
                </a:solidFill>
                <a:latin typeface="Montserrat Bold"/>
                <a:ea typeface="Montserrat Bold"/>
                <a:cs typeface="Montserrat Bold"/>
                <a:sym typeface="Montserrat Bold"/>
              </a:rPr>
              <a:t>APPROPRIATION DE L’UV</a:t>
            </a:r>
          </a:p>
        </p:txBody>
      </p:sp>
      <p:sp>
        <p:nvSpPr>
          <p:cNvPr id="54" name="TextBox 59">
            <a:extLst>
              <a:ext uri="{FF2B5EF4-FFF2-40B4-BE49-F238E27FC236}">
                <a16:creationId xmlns:a16="http://schemas.microsoft.com/office/drawing/2014/main" id="{023404FD-A0E2-2152-3E2E-AC7E374B828E}"/>
              </a:ext>
            </a:extLst>
          </p:cNvPr>
          <p:cNvSpPr txBox="1"/>
          <p:nvPr/>
        </p:nvSpPr>
        <p:spPr>
          <a:xfrm>
            <a:off x="7598898" y="5258488"/>
            <a:ext cx="1712389" cy="571182"/>
          </a:xfrm>
          <a:prstGeom prst="rect">
            <a:avLst/>
          </a:prstGeom>
        </p:spPr>
        <p:txBody>
          <a:bodyPr lIns="0" tIns="0" rIns="0" bIns="0" rtlCol="0" anchor="t">
            <a:spAutoFit/>
          </a:bodyPr>
          <a:lstStyle/>
          <a:p>
            <a:pPr algn="ctr">
              <a:lnSpc>
                <a:spcPts val="2275"/>
              </a:lnSpc>
              <a:spcBef>
                <a:spcPct val="0"/>
              </a:spcBef>
            </a:pPr>
            <a:r>
              <a:rPr lang="fr-FR" sz="1625" b="1" spc="51" noProof="1">
                <a:solidFill>
                  <a:srgbClr val="000000"/>
                </a:solidFill>
                <a:latin typeface="Montserrat Bold"/>
                <a:ea typeface="Montserrat Bold"/>
                <a:cs typeface="Montserrat Bold"/>
                <a:sym typeface="Montserrat Bold"/>
              </a:rPr>
              <a:t>NOMBRE DE PROJETS</a:t>
            </a:r>
          </a:p>
        </p:txBody>
      </p:sp>
      <p:sp>
        <p:nvSpPr>
          <p:cNvPr id="55" name="TextBox 60">
            <a:extLst>
              <a:ext uri="{FF2B5EF4-FFF2-40B4-BE49-F238E27FC236}">
                <a16:creationId xmlns:a16="http://schemas.microsoft.com/office/drawing/2014/main" id="{DD1C060E-A921-6F2C-765E-E1E0F6747415}"/>
              </a:ext>
            </a:extLst>
          </p:cNvPr>
          <p:cNvSpPr txBox="1"/>
          <p:nvPr/>
        </p:nvSpPr>
        <p:spPr>
          <a:xfrm>
            <a:off x="306846" y="3073348"/>
            <a:ext cx="1320277" cy="349070"/>
          </a:xfrm>
          <a:prstGeom prst="rect">
            <a:avLst/>
          </a:prstGeom>
        </p:spPr>
        <p:txBody>
          <a:bodyPr lIns="0" tIns="0" rIns="0" bIns="0" rtlCol="0" anchor="t">
            <a:spAutoFit/>
          </a:bodyPr>
          <a:lstStyle/>
          <a:p>
            <a:pPr algn="ctr">
              <a:lnSpc>
                <a:spcPts val="1441"/>
              </a:lnSpc>
              <a:spcBef>
                <a:spcPct val="0"/>
              </a:spcBef>
            </a:pPr>
            <a:r>
              <a:rPr lang="fr-FR" sz="1029" b="1" spc="33" noProof="1">
                <a:solidFill>
                  <a:srgbClr val="FFFFFF"/>
                </a:solidFill>
                <a:latin typeface="Montserrat Bold"/>
                <a:ea typeface="Montserrat Bold"/>
                <a:cs typeface="Montserrat Bold"/>
                <a:sym typeface="Montserrat Bold"/>
              </a:rPr>
              <a:t>INTELLIGENCE COLLECTIVE</a:t>
            </a:r>
          </a:p>
        </p:txBody>
      </p:sp>
      <p:sp>
        <p:nvSpPr>
          <p:cNvPr id="56" name="TextBox 64">
            <a:extLst>
              <a:ext uri="{FF2B5EF4-FFF2-40B4-BE49-F238E27FC236}">
                <a16:creationId xmlns:a16="http://schemas.microsoft.com/office/drawing/2014/main" id="{20A40767-AF1C-91F5-52C9-691C7FC2C55A}"/>
              </a:ext>
            </a:extLst>
          </p:cNvPr>
          <p:cNvSpPr txBox="1"/>
          <p:nvPr/>
        </p:nvSpPr>
        <p:spPr>
          <a:xfrm>
            <a:off x="6424130" y="2871810"/>
            <a:ext cx="1288468" cy="169534"/>
          </a:xfrm>
          <a:prstGeom prst="rect">
            <a:avLst/>
          </a:prstGeom>
        </p:spPr>
        <p:txBody>
          <a:bodyPr lIns="0" tIns="0" rIns="0" bIns="0" rtlCol="0" anchor="t">
            <a:spAutoFit/>
          </a:bodyPr>
          <a:lstStyle/>
          <a:p>
            <a:pPr algn="ctr">
              <a:lnSpc>
                <a:spcPts val="1441"/>
              </a:lnSpc>
              <a:spcBef>
                <a:spcPct val="0"/>
              </a:spcBef>
            </a:pPr>
            <a:r>
              <a:rPr lang="fr-FR" sz="1029" b="1" spc="33" noProof="1">
                <a:solidFill>
                  <a:srgbClr val="F15DB8"/>
                </a:solidFill>
                <a:latin typeface="Montserrat Bold"/>
                <a:ea typeface="Montserrat Bold"/>
                <a:cs typeface="Montserrat Bold"/>
                <a:sym typeface="Montserrat Bold"/>
              </a:rPr>
              <a:t>COURBE “MOYENNE”</a:t>
            </a:r>
          </a:p>
        </p:txBody>
      </p:sp>
      <p:sp>
        <p:nvSpPr>
          <p:cNvPr id="57" name="Espace réservé du numéro de diapositive 3">
            <a:extLst>
              <a:ext uri="{FF2B5EF4-FFF2-40B4-BE49-F238E27FC236}">
                <a16:creationId xmlns:a16="http://schemas.microsoft.com/office/drawing/2014/main" id="{097961FC-ADDF-1C15-5DCB-2E807457C6F5}"/>
              </a:ext>
            </a:extLst>
          </p:cNvPr>
          <p:cNvSpPr>
            <a:spLocks noGrp="1"/>
          </p:cNvSpPr>
          <p:nvPr>
            <p:ph type="sldNum" sz="quarter" idx="4"/>
          </p:nvPr>
        </p:nvSpPr>
        <p:spPr>
          <a:xfrm>
            <a:off x="132183" y="6369947"/>
            <a:ext cx="395594" cy="244503"/>
          </a:xfrm>
        </p:spPr>
        <p:txBody>
          <a:bodyPr/>
          <a:lstStyle/>
          <a:p>
            <a:pPr rtl="0"/>
            <a:fld id="{48F63A3B-78C7-47BE-AE5E-E10140E04643}" type="slidenum">
              <a:rPr lang="fr-FR" smtClean="0"/>
              <a:pPr rtl="0"/>
              <a:t>31</a:t>
            </a:fld>
            <a:endParaRPr lang="fr-FR" dirty="0"/>
          </a:p>
        </p:txBody>
      </p:sp>
    </p:spTree>
    <p:extLst>
      <p:ext uri="{BB962C8B-B14F-4D97-AF65-F5344CB8AC3E}">
        <p14:creationId xmlns:p14="http://schemas.microsoft.com/office/powerpoint/2010/main" val="36417900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E8553-3188-26BC-B622-B7E04C2B6C5B}"/>
            </a:ext>
          </a:extLst>
        </p:cNvPr>
        <p:cNvGrpSpPr/>
        <p:nvPr/>
      </p:nvGrpSpPr>
      <p:grpSpPr>
        <a:xfrm>
          <a:off x="0" y="0"/>
          <a:ext cx="0" cy="0"/>
          <a:chOff x="0" y="0"/>
          <a:chExt cx="0" cy="0"/>
        </a:xfrm>
      </p:grpSpPr>
      <p:sp>
        <p:nvSpPr>
          <p:cNvPr id="48" name="TextBox 48">
            <a:extLst>
              <a:ext uri="{FF2B5EF4-FFF2-40B4-BE49-F238E27FC236}">
                <a16:creationId xmlns:a16="http://schemas.microsoft.com/office/drawing/2014/main" id="{E8CAFA48-04F5-A2D2-DD4A-9A7631D52395}"/>
              </a:ext>
            </a:extLst>
          </p:cNvPr>
          <p:cNvSpPr txBox="1"/>
          <p:nvPr/>
        </p:nvSpPr>
        <p:spPr>
          <a:xfrm>
            <a:off x="960912" y="931866"/>
            <a:ext cx="8029985" cy="203838"/>
          </a:xfrm>
          <a:prstGeom prst="rect">
            <a:avLst/>
          </a:prstGeom>
        </p:spPr>
        <p:txBody>
          <a:bodyPr lIns="0" tIns="0" rIns="0" bIns="0" rtlCol="0" anchor="t">
            <a:spAutoFit/>
          </a:bodyPr>
          <a:lstStyle/>
          <a:p>
            <a:pPr algn="ctr">
              <a:lnSpc>
                <a:spcPts val="1668"/>
              </a:lnSpc>
              <a:spcBef>
                <a:spcPct val="0"/>
              </a:spcBef>
            </a:pPr>
            <a:r>
              <a:rPr lang="fr-FR" sz="1192" b="1" spc="38" noProof="1">
                <a:solidFill>
                  <a:srgbClr val="000000"/>
                </a:solidFill>
                <a:latin typeface="Montserrat Bold"/>
                <a:ea typeface="Montserrat Bold"/>
                <a:cs typeface="Montserrat Bold"/>
                <a:sym typeface="Montserrat Bold"/>
              </a:rPr>
              <a:t>QUEL LIEN Y A-T-IL ENTRE LES OBJECTIFS DES PROJETS DE GROUPE ET LEUR MASSIFICATION ?</a:t>
            </a:r>
          </a:p>
        </p:txBody>
      </p:sp>
      <p:sp>
        <p:nvSpPr>
          <p:cNvPr id="2" name="Titre 2">
            <a:extLst>
              <a:ext uri="{FF2B5EF4-FFF2-40B4-BE49-F238E27FC236}">
                <a16:creationId xmlns:a16="http://schemas.microsoft.com/office/drawing/2014/main" id="{D9059FE4-B71B-EF99-D00E-6CC7542F0D41}"/>
              </a:ext>
            </a:extLst>
          </p:cNvPr>
          <p:cNvSpPr txBox="1">
            <a:spLocks/>
          </p:cNvSpPr>
          <p:nvPr/>
        </p:nvSpPr>
        <p:spPr>
          <a:xfrm>
            <a:off x="620763" y="402058"/>
            <a:ext cx="8899634" cy="676635"/>
          </a:xfrm>
          <a:prstGeom prst="rect">
            <a:avLst/>
          </a:prstGeom>
        </p:spPr>
        <p:txBody>
          <a:bodyPr/>
          <a:lstStyle>
            <a:lvl1pPr algn="ctr" defTabSz="742965" rtl="0" eaLnBrk="1" latinLnBrk="0" hangingPunct="1">
              <a:lnSpc>
                <a:spcPts val="3961"/>
              </a:lnSpc>
              <a:spcBef>
                <a:spcPct val="0"/>
              </a:spcBef>
              <a:buNone/>
              <a:defRPr lang="fr-FR" sz="3088" b="1" kern="1200" cap="all" baseline="0">
                <a:solidFill>
                  <a:srgbClr val="00A4BB"/>
                </a:solidFill>
                <a:latin typeface="+mj-lt"/>
                <a:ea typeface="+mj-ea"/>
                <a:cs typeface="+mj-cs"/>
              </a:defRPr>
            </a:lvl1pPr>
          </a:lstStyle>
          <a:p>
            <a:r>
              <a:rPr lang="fr-FR" sz="2400" dirty="0"/>
              <a:t>Remarque : d’autres comportements possibles</a:t>
            </a:r>
          </a:p>
        </p:txBody>
      </p:sp>
      <p:sp>
        <p:nvSpPr>
          <p:cNvPr id="57" name="ZoneTexte 56">
            <a:extLst>
              <a:ext uri="{FF2B5EF4-FFF2-40B4-BE49-F238E27FC236}">
                <a16:creationId xmlns:a16="http://schemas.microsoft.com/office/drawing/2014/main" id="{E5FE5438-793D-F48E-AABF-7A1614550AF8}"/>
              </a:ext>
            </a:extLst>
          </p:cNvPr>
          <p:cNvSpPr txBox="1"/>
          <p:nvPr/>
        </p:nvSpPr>
        <p:spPr>
          <a:xfrm>
            <a:off x="709061" y="1551779"/>
            <a:ext cx="8723038" cy="646331"/>
          </a:xfrm>
          <a:prstGeom prst="rect">
            <a:avLst/>
          </a:prstGeom>
          <a:noFill/>
          <a:ln>
            <a:noFill/>
          </a:ln>
        </p:spPr>
        <p:txBody>
          <a:bodyPr wrap="square" rtlCol="0">
            <a:spAutoFit/>
          </a:bodyPr>
          <a:lstStyle/>
          <a:p>
            <a:r>
              <a:rPr lang="fr-FR" dirty="0">
                <a:latin typeface="Montserrat" pitchFamily="2" charset="77"/>
              </a:rPr>
              <a:t>On peut s’attendre à avoir bien d’autres profils de courbes dans une application réelle, de deux types principalement :</a:t>
            </a:r>
          </a:p>
        </p:txBody>
      </p:sp>
      <p:sp>
        <p:nvSpPr>
          <p:cNvPr id="58" name="ZoneTexte 57">
            <a:extLst>
              <a:ext uri="{FF2B5EF4-FFF2-40B4-BE49-F238E27FC236}">
                <a16:creationId xmlns:a16="http://schemas.microsoft.com/office/drawing/2014/main" id="{D8CB1716-D8B9-1E92-55DE-C0AFEC9E68C9}"/>
              </a:ext>
            </a:extLst>
          </p:cNvPr>
          <p:cNvSpPr txBox="1"/>
          <p:nvPr/>
        </p:nvSpPr>
        <p:spPr>
          <a:xfrm>
            <a:off x="3977453" y="2822850"/>
            <a:ext cx="6390957" cy="1323439"/>
          </a:xfrm>
          <a:prstGeom prst="rect">
            <a:avLst/>
          </a:prstGeom>
          <a:noFill/>
        </p:spPr>
        <p:txBody>
          <a:bodyPr wrap="square" rtlCol="0">
            <a:spAutoFit/>
          </a:bodyPr>
          <a:lstStyle/>
          <a:p>
            <a:r>
              <a:rPr lang="fr-FR" sz="1600" dirty="0">
                <a:latin typeface="Montserrat" pitchFamily="2" charset="77"/>
              </a:rPr>
              <a:t>Des comportements qui ne sont pas contre-productifs</a:t>
            </a:r>
          </a:p>
          <a:p>
            <a:endParaRPr lang="fr-FR" sz="1600" dirty="0">
              <a:latin typeface="Montserrat" pitchFamily="2" charset="77"/>
            </a:endParaRPr>
          </a:p>
          <a:p>
            <a:endParaRPr lang="fr-FR" sz="1600" dirty="0">
              <a:latin typeface="Montserrat" pitchFamily="2" charset="77"/>
            </a:endParaRPr>
          </a:p>
          <a:p>
            <a:endParaRPr lang="fr-FR" sz="1600" dirty="0">
              <a:latin typeface="Montserrat" pitchFamily="2" charset="77"/>
            </a:endParaRPr>
          </a:p>
          <a:p>
            <a:r>
              <a:rPr lang="fr-FR" sz="1600" dirty="0">
                <a:latin typeface="Montserrat" pitchFamily="2" charset="77"/>
              </a:rPr>
              <a:t>Exemples :</a:t>
            </a:r>
          </a:p>
        </p:txBody>
      </p:sp>
      <p:sp>
        <p:nvSpPr>
          <p:cNvPr id="59" name="ZoneTexte 58">
            <a:extLst>
              <a:ext uri="{FF2B5EF4-FFF2-40B4-BE49-F238E27FC236}">
                <a16:creationId xmlns:a16="http://schemas.microsoft.com/office/drawing/2014/main" id="{242F98E9-CD52-A98F-9879-0997EC576BAA}"/>
              </a:ext>
            </a:extLst>
          </p:cNvPr>
          <p:cNvSpPr txBox="1"/>
          <p:nvPr/>
        </p:nvSpPr>
        <p:spPr>
          <a:xfrm>
            <a:off x="584917" y="2826423"/>
            <a:ext cx="3130364" cy="1323439"/>
          </a:xfrm>
          <a:prstGeom prst="rect">
            <a:avLst/>
          </a:prstGeom>
          <a:noFill/>
        </p:spPr>
        <p:txBody>
          <a:bodyPr wrap="square" rtlCol="0">
            <a:spAutoFit/>
          </a:bodyPr>
          <a:lstStyle/>
          <a:p>
            <a:r>
              <a:rPr lang="fr-FR" sz="1600" dirty="0" err="1">
                <a:latin typeface="Montserrat" pitchFamily="2" charset="77"/>
              </a:rPr>
              <a:t>Contre-productivités</a:t>
            </a:r>
            <a:r>
              <a:rPr lang="fr-FR" sz="1600" dirty="0">
                <a:latin typeface="Montserrat" pitchFamily="2" charset="77"/>
              </a:rPr>
              <a:t> avec des phases différentes</a:t>
            </a:r>
          </a:p>
          <a:p>
            <a:endParaRPr lang="fr-FR" sz="1600" dirty="0">
              <a:latin typeface="Montserrat" pitchFamily="2" charset="77"/>
            </a:endParaRPr>
          </a:p>
          <a:p>
            <a:r>
              <a:rPr lang="fr-FR" sz="1600" dirty="0">
                <a:latin typeface="Montserrat" pitchFamily="2" charset="77"/>
              </a:rPr>
              <a:t>Exemple : gain immédiat et palier avant effondrement</a:t>
            </a:r>
          </a:p>
        </p:txBody>
      </p:sp>
      <p:pic>
        <p:nvPicPr>
          <p:cNvPr id="3" name="Image 2">
            <a:extLst>
              <a:ext uri="{FF2B5EF4-FFF2-40B4-BE49-F238E27FC236}">
                <a16:creationId xmlns:a16="http://schemas.microsoft.com/office/drawing/2014/main" id="{1DD5FE34-4290-8148-F43E-40FB617C8022}"/>
              </a:ext>
            </a:extLst>
          </p:cNvPr>
          <p:cNvPicPr>
            <a:picLocks noChangeAspect="1"/>
          </p:cNvPicPr>
          <p:nvPr/>
        </p:nvPicPr>
        <p:blipFill>
          <a:blip r:embed="rId2"/>
          <a:stretch>
            <a:fillRect/>
          </a:stretch>
        </p:blipFill>
        <p:spPr>
          <a:xfrm>
            <a:off x="940398" y="4327086"/>
            <a:ext cx="1829236" cy="1796128"/>
          </a:xfrm>
          <a:prstGeom prst="rect">
            <a:avLst/>
          </a:prstGeom>
        </p:spPr>
      </p:pic>
      <p:pic>
        <p:nvPicPr>
          <p:cNvPr id="4" name="Image 3">
            <a:extLst>
              <a:ext uri="{FF2B5EF4-FFF2-40B4-BE49-F238E27FC236}">
                <a16:creationId xmlns:a16="http://schemas.microsoft.com/office/drawing/2014/main" id="{288AD1E3-EA52-E047-E70F-7853C798F750}"/>
              </a:ext>
            </a:extLst>
          </p:cNvPr>
          <p:cNvPicPr>
            <a:picLocks noChangeAspect="1"/>
          </p:cNvPicPr>
          <p:nvPr/>
        </p:nvPicPr>
        <p:blipFill>
          <a:blip r:embed="rId3"/>
          <a:stretch>
            <a:fillRect/>
          </a:stretch>
        </p:blipFill>
        <p:spPr>
          <a:xfrm>
            <a:off x="4223336" y="4396083"/>
            <a:ext cx="5143099" cy="1440348"/>
          </a:xfrm>
          <a:prstGeom prst="rect">
            <a:avLst/>
          </a:prstGeom>
        </p:spPr>
      </p:pic>
      <p:sp>
        <p:nvSpPr>
          <p:cNvPr id="7" name="Rectangle 6">
            <a:extLst>
              <a:ext uri="{FF2B5EF4-FFF2-40B4-BE49-F238E27FC236}">
                <a16:creationId xmlns:a16="http://schemas.microsoft.com/office/drawing/2014/main" id="{598113EE-6DF1-1B5A-7806-7E6703D86BF9}"/>
              </a:ext>
            </a:extLst>
          </p:cNvPr>
          <p:cNvSpPr/>
          <p:nvPr/>
        </p:nvSpPr>
        <p:spPr>
          <a:xfrm>
            <a:off x="3977453" y="2721884"/>
            <a:ext cx="5787033" cy="3514024"/>
          </a:xfrm>
          <a:prstGeom prst="rect">
            <a:avLst/>
          </a:prstGeom>
          <a:noFill/>
          <a:ln w="508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DBB5EC6F-D860-A480-952B-95851722EDD0}"/>
              </a:ext>
            </a:extLst>
          </p:cNvPr>
          <p:cNvSpPr/>
          <p:nvPr/>
        </p:nvSpPr>
        <p:spPr>
          <a:xfrm>
            <a:off x="480027" y="2721885"/>
            <a:ext cx="3130365" cy="3514024"/>
          </a:xfrm>
          <a:prstGeom prst="rect">
            <a:avLst/>
          </a:prstGeom>
          <a:noFill/>
          <a:ln w="508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3">
            <a:extLst>
              <a:ext uri="{FF2B5EF4-FFF2-40B4-BE49-F238E27FC236}">
                <a16:creationId xmlns:a16="http://schemas.microsoft.com/office/drawing/2014/main" id="{9EA4B050-546D-2A34-FDD5-D115B0B46495}"/>
              </a:ext>
            </a:extLst>
          </p:cNvPr>
          <p:cNvSpPr>
            <a:spLocks noGrp="1"/>
          </p:cNvSpPr>
          <p:nvPr>
            <p:ph type="sldNum" sz="quarter" idx="4"/>
          </p:nvPr>
        </p:nvSpPr>
        <p:spPr>
          <a:xfrm>
            <a:off x="132183" y="6369947"/>
            <a:ext cx="395594" cy="244503"/>
          </a:xfrm>
        </p:spPr>
        <p:txBody>
          <a:bodyPr/>
          <a:lstStyle/>
          <a:p>
            <a:pPr rtl="0"/>
            <a:fld id="{48F63A3B-78C7-47BE-AE5E-E10140E04643}" type="slidenum">
              <a:rPr lang="fr-FR" smtClean="0"/>
              <a:pPr rtl="0"/>
              <a:t>32</a:t>
            </a:fld>
            <a:endParaRPr lang="fr-FR" dirty="0"/>
          </a:p>
        </p:txBody>
      </p:sp>
    </p:spTree>
    <p:extLst>
      <p:ext uri="{BB962C8B-B14F-4D97-AF65-F5344CB8AC3E}">
        <p14:creationId xmlns:p14="http://schemas.microsoft.com/office/powerpoint/2010/main" val="33670954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C000">
            <a:alpha val="57187"/>
          </a:srgbClr>
        </a:solidFill>
        <a:effectLst/>
      </p:bgPr>
    </p:bg>
    <p:spTree>
      <p:nvGrpSpPr>
        <p:cNvPr id="1" name="">
          <a:extLst>
            <a:ext uri="{FF2B5EF4-FFF2-40B4-BE49-F238E27FC236}">
              <a16:creationId xmlns:a16="http://schemas.microsoft.com/office/drawing/2014/main" id="{70F4E795-F6FF-3B82-B72B-4AD2F87CA46D}"/>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86FCBB7-6124-665F-FBE3-A2B8396273CF}"/>
              </a:ext>
            </a:extLst>
          </p:cNvPr>
          <p:cNvSpPr>
            <a:spLocks noGrp="1"/>
          </p:cNvSpPr>
          <p:nvPr>
            <p:ph type="sldNum" sz="quarter" idx="4"/>
          </p:nvPr>
        </p:nvSpPr>
        <p:spPr/>
        <p:txBody>
          <a:bodyPr/>
          <a:lstStyle/>
          <a:p>
            <a:pPr marL="0" marR="0" lvl="0" indent="0" algn="r" defTabSz="457156" rtl="0" eaLnBrk="1" fontAlgn="auto" latinLnBrk="0" hangingPunct="1">
              <a:lnSpc>
                <a:spcPct val="100000"/>
              </a:lnSpc>
              <a:spcBef>
                <a:spcPts val="0"/>
              </a:spcBef>
              <a:spcAft>
                <a:spcPts val="0"/>
              </a:spcAft>
              <a:buClrTx/>
              <a:buSzTx/>
              <a:buFontTx/>
              <a:buNone/>
              <a:tabLst/>
              <a:defRPr/>
            </a:pPr>
            <a:fld id="{48F63A3B-78C7-47BE-AE5E-E10140E04643}" type="slidenum">
              <a:rPr kumimoji="0" lang="fr-FR" sz="975" b="0" i="0" u="none" strike="noStrike" kern="1200" cap="none" spc="0" normalizeH="0" baseline="0" noProof="0" smtClean="0">
                <a:ln>
                  <a:noFill/>
                </a:ln>
                <a:solidFill>
                  <a:srgbClr val="2392C9"/>
                </a:solidFill>
                <a:effectLst/>
                <a:uLnTx/>
                <a:uFillTx/>
                <a:latin typeface="Arial" panose="020B0604020202020204"/>
                <a:ea typeface="+mn-ea"/>
                <a:cs typeface="Arial" panose="020B0604020202020204" pitchFamily="34" charset="0"/>
              </a:rPr>
              <a:pPr marL="0" marR="0" lvl="0" indent="0" algn="r" defTabSz="457156" rtl="0" eaLnBrk="1" fontAlgn="auto" latinLnBrk="0" hangingPunct="1">
                <a:lnSpc>
                  <a:spcPct val="100000"/>
                </a:lnSpc>
                <a:spcBef>
                  <a:spcPts val="0"/>
                </a:spcBef>
                <a:spcAft>
                  <a:spcPts val="0"/>
                </a:spcAft>
                <a:buClrTx/>
                <a:buSzTx/>
                <a:buFontTx/>
                <a:buNone/>
                <a:tabLst/>
                <a:defRPr/>
              </a:pPr>
              <a:t>33</a:t>
            </a:fld>
            <a:endParaRPr kumimoji="0" lang="fr-FR" sz="975" b="0" i="0" u="none" strike="noStrike" kern="1200" cap="none" spc="0" normalizeH="0" baseline="0" noProof="0" dirty="0">
              <a:ln>
                <a:noFill/>
              </a:ln>
              <a:solidFill>
                <a:srgbClr val="2392C9"/>
              </a:solidFill>
              <a:effectLst/>
              <a:uLnTx/>
              <a:uFillTx/>
              <a:latin typeface="Arial" panose="020B0604020202020204"/>
              <a:ea typeface="+mn-ea"/>
              <a:cs typeface="Arial" panose="020B0604020202020204" pitchFamily="34" charset="0"/>
            </a:endParaRPr>
          </a:p>
        </p:txBody>
      </p:sp>
      <p:sp>
        <p:nvSpPr>
          <p:cNvPr id="7" name="Titre 2">
            <a:extLst>
              <a:ext uri="{FF2B5EF4-FFF2-40B4-BE49-F238E27FC236}">
                <a16:creationId xmlns:a16="http://schemas.microsoft.com/office/drawing/2014/main" id="{7A570172-120B-AD35-B0E8-A44362D41BB8}"/>
              </a:ext>
            </a:extLst>
          </p:cNvPr>
          <p:cNvSpPr txBox="1">
            <a:spLocks/>
          </p:cNvSpPr>
          <p:nvPr/>
        </p:nvSpPr>
        <p:spPr>
          <a:xfrm>
            <a:off x="-137806" y="243550"/>
            <a:ext cx="6400060" cy="817729"/>
          </a:xfrm>
          <a:prstGeom prst="rect">
            <a:avLst/>
          </a:prstGeom>
        </p:spPr>
        <p:txBody>
          <a:bodyPr/>
          <a:lstStyle>
            <a:lvl1pPr algn="ctr" defTabSz="742965" rtl="0" eaLnBrk="1" latinLnBrk="0" hangingPunct="1">
              <a:lnSpc>
                <a:spcPts val="3961"/>
              </a:lnSpc>
              <a:spcBef>
                <a:spcPct val="0"/>
              </a:spcBef>
              <a:buNone/>
              <a:defRPr lang="fr-FR" sz="3088" b="1" kern="1200" cap="all" baseline="0">
                <a:solidFill>
                  <a:srgbClr val="00A4BB"/>
                </a:solidFill>
                <a:latin typeface="+mj-lt"/>
                <a:ea typeface="+mj-ea"/>
                <a:cs typeface="+mj-cs"/>
              </a:defRPr>
            </a:lvl1pPr>
          </a:lstStyle>
          <a:p>
            <a:pPr marL="0" marR="0" lvl="0" indent="0" algn="ctr" defTabSz="742965" rtl="0" eaLnBrk="1" fontAlgn="auto" latinLnBrk="0" hangingPunct="1">
              <a:lnSpc>
                <a:spcPts val="3961"/>
              </a:lnSpc>
              <a:spcBef>
                <a:spcPct val="0"/>
              </a:spcBef>
              <a:spcAft>
                <a:spcPts val="0"/>
              </a:spcAft>
              <a:buClrTx/>
              <a:buSzTx/>
              <a:buFontTx/>
              <a:buNone/>
              <a:tabLst/>
              <a:defRPr/>
            </a:pPr>
            <a:r>
              <a:rPr kumimoji="0" lang="fr-FR" sz="3088" b="1" i="0" u="none" strike="noStrike" kern="1200" cap="all" spc="0" normalizeH="0" baseline="0" noProof="0" dirty="0">
                <a:ln>
                  <a:noFill/>
                </a:ln>
                <a:solidFill>
                  <a:srgbClr val="00A4BB"/>
                </a:solidFill>
                <a:effectLst/>
                <a:uLnTx/>
                <a:uFillTx/>
                <a:latin typeface="Arial" panose="020B0604020202020204"/>
                <a:ea typeface="+mj-ea"/>
                <a:cs typeface="+mj-cs"/>
              </a:rPr>
              <a:t>Feuille de TD distribuée</a:t>
            </a:r>
          </a:p>
        </p:txBody>
      </p:sp>
      <p:pic>
        <p:nvPicPr>
          <p:cNvPr id="3" name="Image 2">
            <a:extLst>
              <a:ext uri="{FF2B5EF4-FFF2-40B4-BE49-F238E27FC236}">
                <a16:creationId xmlns:a16="http://schemas.microsoft.com/office/drawing/2014/main" id="{018B5011-9590-8D0C-FB63-46C3AF7D7932}"/>
              </a:ext>
            </a:extLst>
          </p:cNvPr>
          <p:cNvPicPr>
            <a:picLocks noChangeAspect="1"/>
          </p:cNvPicPr>
          <p:nvPr/>
        </p:nvPicPr>
        <p:blipFill>
          <a:blip r:embed="rId2"/>
          <a:stretch>
            <a:fillRect/>
          </a:stretch>
        </p:blipFill>
        <p:spPr>
          <a:xfrm rot="20987094">
            <a:off x="953858" y="1343428"/>
            <a:ext cx="7772400" cy="4371975"/>
          </a:xfrm>
          <a:prstGeom prst="rect">
            <a:avLst/>
          </a:prstGeom>
          <a:effectLst>
            <a:outerShdw blurRad="50800" dist="381000" dir="2700000" algn="tl" rotWithShape="0">
              <a:prstClr val="black">
                <a:alpha val="40000"/>
              </a:prstClr>
            </a:outerShdw>
          </a:effectLst>
        </p:spPr>
      </p:pic>
    </p:spTree>
    <p:extLst>
      <p:ext uri="{BB962C8B-B14F-4D97-AF65-F5344CB8AC3E}">
        <p14:creationId xmlns:p14="http://schemas.microsoft.com/office/powerpoint/2010/main" val="40248715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F1471-CD0C-A257-4426-9511877F09D2}"/>
            </a:ext>
          </a:extLst>
        </p:cNvPr>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84423AD5-C40E-A9C9-F3D8-C1C046D0B25A}"/>
              </a:ext>
            </a:extLst>
          </p:cNvPr>
          <p:cNvSpPr>
            <a:spLocks noGrp="1"/>
          </p:cNvSpPr>
          <p:nvPr>
            <p:ph type="sldNum" sz="quarter" idx="4"/>
          </p:nvPr>
        </p:nvSpPr>
        <p:spPr/>
        <p:txBody>
          <a:bodyPr/>
          <a:lstStyle/>
          <a:p>
            <a:pPr rtl="0"/>
            <a:fld id="{48F63A3B-78C7-47BE-AE5E-E10140E04643}" type="slidenum">
              <a:rPr lang="fr-FR" noProof="1" smtClean="0"/>
              <a:pPr rtl="0"/>
              <a:t>34</a:t>
            </a:fld>
            <a:endParaRPr lang="fr-FR" noProof="1"/>
          </a:p>
        </p:txBody>
      </p:sp>
      <p:sp>
        <p:nvSpPr>
          <p:cNvPr id="7" name="Rectangle 1">
            <a:extLst>
              <a:ext uri="{FF2B5EF4-FFF2-40B4-BE49-F238E27FC236}">
                <a16:creationId xmlns:a16="http://schemas.microsoft.com/office/drawing/2014/main" id="{7F98DEF9-3C35-B234-43FA-F4DD08FCE0FB}"/>
              </a:ext>
            </a:extLst>
          </p:cNvPr>
          <p:cNvSpPr txBox="1">
            <a:spLocks noChangeArrowheads="1"/>
          </p:cNvSpPr>
          <p:nvPr/>
        </p:nvSpPr>
        <p:spPr bwMode="auto">
          <a:xfrm>
            <a:off x="527777" y="1424474"/>
            <a:ext cx="8880530" cy="600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295" tIns="37148" rIns="74295" bIns="37148" numCol="1" rtlCol="0" anchor="ctr" anchorCtr="0" compatLnSpc="1">
            <a:prstTxWarp prst="textNoShape">
              <a:avLst/>
            </a:prstTxWarp>
            <a:spAutoFit/>
          </a:bodyPr>
          <a:lstStyle>
            <a:defPPr>
              <a:defRPr lang="fr-FR"/>
            </a:defPPr>
            <a:lvl1pPr marL="0" indent="0" algn="l" defTabSz="742965" rtl="0" eaLnBrk="1" latinLnBrk="0" hangingPunct="1">
              <a:lnSpc>
                <a:spcPct val="100000"/>
              </a:lnSpc>
              <a:spcBef>
                <a:spcPts val="0"/>
              </a:spcBef>
              <a:spcAft>
                <a:spcPts val="975"/>
              </a:spcAft>
              <a:buFont typeface="Arial" panose="020B0604020202020204" pitchFamily="34" charset="0"/>
              <a:buNone/>
              <a:defRPr lang="fr-FR" sz="1463" kern="1200">
                <a:solidFill>
                  <a:schemeClr val="tx1">
                    <a:lumMod val="75000"/>
                    <a:lumOff val="25000"/>
                  </a:schemeClr>
                </a:solidFill>
                <a:latin typeface="+mn-lt"/>
                <a:ea typeface="+mn-ea"/>
                <a:cs typeface="+mn-cs"/>
              </a:defRPr>
            </a:lvl1pPr>
            <a:lvl2pPr marL="274896"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2pPr>
            <a:lvl3pPr marL="646380"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3pPr>
            <a:lvl4pPr marL="1017862"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4pPr>
            <a:lvl5pPr marL="1389344"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5pPr>
            <a:lvl6pPr marL="2043153"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6pPr>
            <a:lvl7pPr marL="2414635"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7pPr>
            <a:lvl8pPr marL="2786119"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8pPr>
            <a:lvl9pPr marL="3157601"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9pPr>
          </a:lstStyle>
          <a:p>
            <a:pPr algn="just" eaLnBrk="0" fontAlgn="base" hangingPunct="0">
              <a:spcBef>
                <a:spcPct val="0"/>
              </a:spcBef>
              <a:spcAft>
                <a:spcPct val="0"/>
              </a:spcAft>
            </a:pPr>
            <a:r>
              <a:rPr lang="fr-FR" sz="1138" noProof="1">
                <a:solidFill>
                  <a:schemeClr val="tx1"/>
                </a:solidFill>
                <a:latin typeface="Montserrat" pitchFamily="2" charset="0"/>
              </a:rPr>
              <a:t>À partir de la courbe moyenne, si celle-ci a une forme de cloche, cela signifie qu’il peut y avoir contre-productivité. Il est alors nécessaire d’identifier des zones stratégiques qui permettent de diagnostiquer où l’on se situe actuellement par rapport “au seuil de contre-productivité”.</a:t>
            </a:r>
          </a:p>
        </p:txBody>
      </p:sp>
      <p:sp>
        <p:nvSpPr>
          <p:cNvPr id="6" name="Titre 3">
            <a:extLst>
              <a:ext uri="{FF2B5EF4-FFF2-40B4-BE49-F238E27FC236}">
                <a16:creationId xmlns:a16="http://schemas.microsoft.com/office/drawing/2014/main" id="{E67EC69E-7278-4957-ED46-976FB5654A52}"/>
              </a:ext>
            </a:extLst>
          </p:cNvPr>
          <p:cNvSpPr>
            <a:spLocks noGrp="1"/>
          </p:cNvSpPr>
          <p:nvPr>
            <p:ph type="title"/>
          </p:nvPr>
        </p:nvSpPr>
        <p:spPr>
          <a:xfrm>
            <a:off x="0" y="537633"/>
            <a:ext cx="9906000" cy="676275"/>
          </a:xfrm>
        </p:spPr>
        <p:txBody>
          <a:bodyPr/>
          <a:lstStyle/>
          <a:p>
            <a:pPr algn="ctr"/>
            <a:r>
              <a:rPr lang="fr-FR" sz="2400" noProof="1">
                <a:latin typeface="Montserrat" pitchFamily="2" charset="0"/>
              </a:rPr>
              <a:t>Identifier les STADES de contre-productivité (1/2)</a:t>
            </a:r>
          </a:p>
        </p:txBody>
      </p:sp>
      <p:sp>
        <p:nvSpPr>
          <p:cNvPr id="10" name="Rectangle 1">
            <a:extLst>
              <a:ext uri="{FF2B5EF4-FFF2-40B4-BE49-F238E27FC236}">
                <a16:creationId xmlns:a16="http://schemas.microsoft.com/office/drawing/2014/main" id="{0647E3B4-E3AD-8137-EBCA-F7295718AAA9}"/>
              </a:ext>
            </a:extLst>
          </p:cNvPr>
          <p:cNvSpPr>
            <a:spLocks noGrp="1" noChangeArrowheads="1"/>
          </p:cNvSpPr>
          <p:nvPr>
            <p:ph type="body" sz="quarter" idx="13"/>
          </p:nvPr>
        </p:nvSpPr>
        <p:spPr bwMode="auto">
          <a:xfrm>
            <a:off x="6716994" y="2154607"/>
            <a:ext cx="2859026" cy="2983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295" tIns="37148" rIns="74295" bIns="37148" numCol="1" rtlCol="0" anchor="ctr" anchorCtr="0" compatLnSpc="1">
            <a:prstTxWarp prst="textNoShape">
              <a:avLst/>
            </a:prstTxWarp>
            <a:spAutoFit/>
          </a:bodyPr>
          <a:lstStyle/>
          <a:p>
            <a:pPr algn="just" eaLnBrk="0" fontAlgn="base" hangingPunct="0">
              <a:spcBef>
                <a:spcPct val="0"/>
              </a:spcBef>
              <a:spcAft>
                <a:spcPct val="0"/>
              </a:spcAft>
            </a:pPr>
            <a:r>
              <a:rPr lang="fr-FR" sz="1050" noProof="1">
                <a:latin typeface="Montserrat" pitchFamily="2" charset="0"/>
              </a:rPr>
              <a:t>Le formalisme distingue quatre zones</a:t>
            </a:r>
          </a:p>
          <a:p>
            <a:pPr algn="just" eaLnBrk="0" fontAlgn="base" hangingPunct="0">
              <a:spcBef>
                <a:spcPct val="0"/>
              </a:spcBef>
              <a:spcAft>
                <a:spcPct val="0"/>
              </a:spcAft>
            </a:pPr>
            <a:endParaRPr lang="fr-FR" sz="1050" noProof="1">
              <a:latin typeface="Montserrat" pitchFamily="2" charset="0"/>
            </a:endParaRPr>
          </a:p>
          <a:p>
            <a:pPr marL="171450" indent="-171450" eaLnBrk="0" fontAlgn="base" hangingPunct="0">
              <a:spcBef>
                <a:spcPct val="0"/>
              </a:spcBef>
              <a:spcAft>
                <a:spcPct val="0"/>
              </a:spcAft>
              <a:buFont typeface="Arial" panose="020B0604020202020204" pitchFamily="34" charset="0"/>
              <a:buChar char="•"/>
            </a:pPr>
            <a:r>
              <a:rPr lang="fr-FR" sz="1050" b="1" noProof="1">
                <a:solidFill>
                  <a:schemeClr val="tx1"/>
                </a:solidFill>
                <a:latin typeface="Montserrat" pitchFamily="2" charset="0"/>
              </a:rPr>
              <a:t>Zone de fonctionnement et de déploiement :</a:t>
            </a:r>
            <a:r>
              <a:rPr lang="fr-FR" sz="1050" noProof="1">
                <a:solidFill>
                  <a:schemeClr val="tx1"/>
                </a:solidFill>
                <a:latin typeface="Montserrat" pitchFamily="2" charset="0"/>
              </a:rPr>
              <a:t> le système remplit ses objectifs sans difficultés majeures. La montée en charge est possible.</a:t>
            </a:r>
          </a:p>
          <a:p>
            <a:pPr eaLnBrk="0" fontAlgn="base" hangingPunct="0">
              <a:spcBef>
                <a:spcPct val="0"/>
              </a:spcBef>
              <a:spcAft>
                <a:spcPct val="0"/>
              </a:spcAft>
            </a:pPr>
            <a:endParaRPr lang="fr-FR" sz="1050" noProof="1">
              <a:solidFill>
                <a:schemeClr val="tx1"/>
              </a:solidFill>
              <a:latin typeface="Montserrat" pitchFamily="2" charset="0"/>
            </a:endParaRPr>
          </a:p>
          <a:p>
            <a:pPr marL="171450" indent="-171450" eaLnBrk="0" fontAlgn="base" hangingPunct="0">
              <a:spcBef>
                <a:spcPct val="0"/>
              </a:spcBef>
              <a:spcAft>
                <a:spcPct val="0"/>
              </a:spcAft>
              <a:buFont typeface="Arial" panose="020B0604020202020204" pitchFamily="34" charset="0"/>
              <a:buChar char="•"/>
            </a:pPr>
            <a:r>
              <a:rPr lang="fr-FR" sz="1050" b="1" noProof="1">
                <a:solidFill>
                  <a:schemeClr val="tx1"/>
                </a:solidFill>
                <a:latin typeface="Montserrat" pitchFamily="2" charset="0"/>
              </a:rPr>
              <a:t>Zone d'essoufflement </a:t>
            </a:r>
            <a:r>
              <a:rPr lang="fr-FR" sz="1050" noProof="1">
                <a:solidFill>
                  <a:schemeClr val="tx1"/>
                </a:solidFill>
                <a:latin typeface="Montserrat" pitchFamily="2" charset="0"/>
              </a:rPr>
              <a:t>: les premières tensions et limitations apparaissent.</a:t>
            </a:r>
          </a:p>
          <a:p>
            <a:pPr marL="171450" indent="-171450" eaLnBrk="0" fontAlgn="base" hangingPunct="0">
              <a:spcBef>
                <a:spcPct val="0"/>
              </a:spcBef>
              <a:spcAft>
                <a:spcPct val="0"/>
              </a:spcAft>
              <a:buFont typeface="Arial" panose="020B0604020202020204" pitchFamily="34" charset="0"/>
              <a:buChar char="•"/>
            </a:pPr>
            <a:endParaRPr lang="fr-FR" sz="1050" noProof="1">
              <a:solidFill>
                <a:schemeClr val="tx1"/>
              </a:solidFill>
              <a:latin typeface="Montserrat" pitchFamily="2" charset="0"/>
            </a:endParaRPr>
          </a:p>
          <a:p>
            <a:pPr marL="171450" indent="-171450" eaLnBrk="0" fontAlgn="base" hangingPunct="0">
              <a:spcBef>
                <a:spcPct val="0"/>
              </a:spcBef>
              <a:spcAft>
                <a:spcPct val="0"/>
              </a:spcAft>
              <a:buFont typeface="Arial" panose="020B0604020202020204" pitchFamily="34" charset="0"/>
              <a:buChar char="•"/>
            </a:pPr>
            <a:r>
              <a:rPr lang="fr-FR" sz="1050" b="1" noProof="1">
                <a:solidFill>
                  <a:schemeClr val="tx1"/>
                </a:solidFill>
                <a:latin typeface="Montserrat" pitchFamily="2" charset="0"/>
              </a:rPr>
              <a:t>Zone d'effondrement :</a:t>
            </a:r>
            <a:r>
              <a:rPr lang="fr-FR" sz="1050" noProof="1">
                <a:solidFill>
                  <a:schemeClr val="tx1"/>
                </a:solidFill>
                <a:latin typeface="Montserrat" pitchFamily="2" charset="0"/>
              </a:rPr>
              <a:t> les difficultés compromettent sérieusement l'atteinte des objectifs.</a:t>
            </a:r>
          </a:p>
          <a:p>
            <a:pPr marL="171450" indent="-171450" eaLnBrk="0" fontAlgn="base" hangingPunct="0">
              <a:spcBef>
                <a:spcPct val="0"/>
              </a:spcBef>
              <a:spcAft>
                <a:spcPct val="0"/>
              </a:spcAft>
              <a:buFont typeface="Arial" panose="020B0604020202020204" pitchFamily="34" charset="0"/>
              <a:buChar char="•"/>
            </a:pPr>
            <a:endParaRPr lang="fr-FR" sz="1050" noProof="1">
              <a:solidFill>
                <a:schemeClr val="tx1"/>
              </a:solidFill>
              <a:latin typeface="Montserrat" pitchFamily="2" charset="0"/>
            </a:endParaRPr>
          </a:p>
          <a:p>
            <a:pPr marL="171450" indent="-171450" eaLnBrk="0" fontAlgn="base" hangingPunct="0">
              <a:spcBef>
                <a:spcPct val="0"/>
              </a:spcBef>
              <a:spcAft>
                <a:spcPct val="0"/>
              </a:spcAft>
              <a:buFont typeface="Arial" panose="020B0604020202020204" pitchFamily="34" charset="0"/>
              <a:buChar char="•"/>
            </a:pPr>
            <a:r>
              <a:rPr lang="fr-FR" sz="1050" b="1" noProof="1">
                <a:solidFill>
                  <a:schemeClr val="tx1"/>
                </a:solidFill>
                <a:latin typeface="Montserrat" pitchFamily="2" charset="0"/>
              </a:rPr>
              <a:t>Zone de contre-productivité</a:t>
            </a:r>
            <a:r>
              <a:rPr lang="fr-FR" sz="1050" noProof="1">
                <a:solidFill>
                  <a:schemeClr val="tx1"/>
                </a:solidFill>
                <a:latin typeface="Montserrat" pitchFamily="2" charset="0"/>
              </a:rPr>
              <a:t>: le système produit systématiquement et mécaniquement des effets opposés à ses intentions initiales.</a:t>
            </a:r>
          </a:p>
        </p:txBody>
      </p:sp>
      <p:pic>
        <p:nvPicPr>
          <p:cNvPr id="12" name="Image 11">
            <a:extLst>
              <a:ext uri="{FF2B5EF4-FFF2-40B4-BE49-F238E27FC236}">
                <a16:creationId xmlns:a16="http://schemas.microsoft.com/office/drawing/2014/main" id="{DFD59A8E-48D6-C793-310D-D697732AFC89}"/>
              </a:ext>
            </a:extLst>
          </p:cNvPr>
          <p:cNvPicPr>
            <a:picLocks noChangeAspect="1"/>
          </p:cNvPicPr>
          <p:nvPr/>
        </p:nvPicPr>
        <p:blipFill>
          <a:blip r:embed="rId3"/>
          <a:stretch>
            <a:fillRect/>
          </a:stretch>
        </p:blipFill>
        <p:spPr>
          <a:xfrm>
            <a:off x="329980" y="2235398"/>
            <a:ext cx="6269972" cy="3602285"/>
          </a:xfrm>
          <a:prstGeom prst="rect">
            <a:avLst/>
          </a:prstGeom>
        </p:spPr>
      </p:pic>
    </p:spTree>
    <p:extLst>
      <p:ext uri="{BB962C8B-B14F-4D97-AF65-F5344CB8AC3E}">
        <p14:creationId xmlns:p14="http://schemas.microsoft.com/office/powerpoint/2010/main" val="26256208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8DD9C-5BDC-5385-F1E4-9B392742DC4D}"/>
            </a:ext>
          </a:extLst>
        </p:cNvPr>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DC4C1188-1F6C-29B1-37F9-A4E49507D249}"/>
              </a:ext>
            </a:extLst>
          </p:cNvPr>
          <p:cNvSpPr>
            <a:spLocks noGrp="1"/>
          </p:cNvSpPr>
          <p:nvPr>
            <p:ph type="sldNum" sz="quarter" idx="4"/>
          </p:nvPr>
        </p:nvSpPr>
        <p:spPr/>
        <p:txBody>
          <a:bodyPr/>
          <a:lstStyle/>
          <a:p>
            <a:pPr rtl="0"/>
            <a:fld id="{48F63A3B-78C7-47BE-AE5E-E10140E04643}" type="slidenum">
              <a:rPr lang="fr-FR" noProof="1" smtClean="0"/>
              <a:pPr rtl="0"/>
              <a:t>35</a:t>
            </a:fld>
            <a:endParaRPr lang="fr-FR" noProof="1"/>
          </a:p>
        </p:txBody>
      </p:sp>
      <p:sp>
        <p:nvSpPr>
          <p:cNvPr id="7" name="Rectangle 1">
            <a:extLst>
              <a:ext uri="{FF2B5EF4-FFF2-40B4-BE49-F238E27FC236}">
                <a16:creationId xmlns:a16="http://schemas.microsoft.com/office/drawing/2014/main" id="{788D8876-BCCC-759D-2362-3DFE061E7E91}"/>
              </a:ext>
            </a:extLst>
          </p:cNvPr>
          <p:cNvSpPr txBox="1">
            <a:spLocks noChangeArrowheads="1"/>
          </p:cNvSpPr>
          <p:nvPr/>
        </p:nvSpPr>
        <p:spPr bwMode="auto">
          <a:xfrm>
            <a:off x="686154" y="1241116"/>
            <a:ext cx="8533687" cy="600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295" tIns="37148" rIns="74295" bIns="37148" numCol="1" rtlCol="0" anchor="ctr" anchorCtr="0" compatLnSpc="1">
            <a:prstTxWarp prst="textNoShape">
              <a:avLst/>
            </a:prstTxWarp>
            <a:spAutoFit/>
          </a:bodyPr>
          <a:lstStyle>
            <a:defPPr>
              <a:defRPr lang="fr-FR"/>
            </a:defPPr>
            <a:lvl1pPr marL="0" indent="0" algn="l" defTabSz="742965" rtl="0" eaLnBrk="1" latinLnBrk="0" hangingPunct="1">
              <a:lnSpc>
                <a:spcPct val="100000"/>
              </a:lnSpc>
              <a:spcBef>
                <a:spcPts val="0"/>
              </a:spcBef>
              <a:spcAft>
                <a:spcPts val="975"/>
              </a:spcAft>
              <a:buFont typeface="Arial" panose="020B0604020202020204" pitchFamily="34" charset="0"/>
              <a:buNone/>
              <a:defRPr lang="fr-FR" sz="1463" kern="1200">
                <a:solidFill>
                  <a:schemeClr val="tx1">
                    <a:lumMod val="75000"/>
                    <a:lumOff val="25000"/>
                  </a:schemeClr>
                </a:solidFill>
                <a:latin typeface="+mn-lt"/>
                <a:ea typeface="+mn-ea"/>
                <a:cs typeface="+mn-cs"/>
              </a:defRPr>
            </a:lvl1pPr>
            <a:lvl2pPr marL="274896"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2pPr>
            <a:lvl3pPr marL="646380"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3pPr>
            <a:lvl4pPr marL="1017862"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4pPr>
            <a:lvl5pPr marL="1389344"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5pPr>
            <a:lvl6pPr marL="2043153"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6pPr>
            <a:lvl7pPr marL="2414635"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7pPr>
            <a:lvl8pPr marL="2786119"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8pPr>
            <a:lvl9pPr marL="3157601"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9pPr>
          </a:lstStyle>
          <a:p>
            <a:pPr algn="just" eaLnBrk="0" fontAlgn="base" hangingPunct="0">
              <a:spcBef>
                <a:spcPct val="0"/>
              </a:spcBef>
              <a:spcAft>
                <a:spcPct val="0"/>
              </a:spcAft>
            </a:pPr>
            <a:r>
              <a:rPr lang="fr-FR" sz="1138" noProof="1">
                <a:solidFill>
                  <a:schemeClr val="tx1"/>
                </a:solidFill>
                <a:latin typeface="Montserrat" pitchFamily="2" charset="0"/>
              </a:rPr>
              <a:t>Nous pouvons annoter le graphique en précisant :</a:t>
            </a:r>
          </a:p>
          <a:p>
            <a:pPr marL="171450" indent="-171450" algn="just" eaLnBrk="0" fontAlgn="base" hangingPunct="0">
              <a:spcBef>
                <a:spcPct val="0"/>
              </a:spcBef>
              <a:spcAft>
                <a:spcPct val="0"/>
              </a:spcAft>
              <a:buFontTx/>
              <a:buChar char="-"/>
            </a:pPr>
            <a:r>
              <a:rPr lang="fr-FR" sz="1138" noProof="1">
                <a:solidFill>
                  <a:schemeClr val="tx1"/>
                </a:solidFill>
                <a:latin typeface="Montserrat" pitchFamily="2" charset="0"/>
              </a:rPr>
              <a:t>Où nous sommes situés actuellement</a:t>
            </a:r>
          </a:p>
          <a:p>
            <a:pPr marL="171450" indent="-171450" algn="just" eaLnBrk="0" fontAlgn="base" hangingPunct="0">
              <a:spcBef>
                <a:spcPct val="0"/>
              </a:spcBef>
              <a:spcAft>
                <a:spcPct val="0"/>
              </a:spcAft>
              <a:buFontTx/>
              <a:buChar char="-"/>
            </a:pPr>
            <a:r>
              <a:rPr lang="fr-FR" sz="1138" noProof="1">
                <a:solidFill>
                  <a:schemeClr val="tx1"/>
                </a:solidFill>
                <a:latin typeface="Montserrat" pitchFamily="2" charset="0"/>
              </a:rPr>
              <a:t>L’endroit où nous souhaiterions être</a:t>
            </a:r>
          </a:p>
        </p:txBody>
      </p:sp>
      <p:sp>
        <p:nvSpPr>
          <p:cNvPr id="2" name="Titre 3">
            <a:extLst>
              <a:ext uri="{FF2B5EF4-FFF2-40B4-BE49-F238E27FC236}">
                <a16:creationId xmlns:a16="http://schemas.microsoft.com/office/drawing/2014/main" id="{6639A7A8-44D1-760E-24E8-2021C9E153F2}"/>
              </a:ext>
            </a:extLst>
          </p:cNvPr>
          <p:cNvSpPr txBox="1">
            <a:spLocks/>
          </p:cNvSpPr>
          <p:nvPr/>
        </p:nvSpPr>
        <p:spPr>
          <a:xfrm>
            <a:off x="31901" y="957450"/>
            <a:ext cx="9906000" cy="676275"/>
          </a:xfrm>
          <a:prstGeom prst="rect">
            <a:avLst/>
          </a:prstGeom>
        </p:spPr>
        <p:txBody>
          <a:bodyPr vert="horz" lIns="91440" tIns="0" rIns="91440" bIns="0" rtlCol="0" anchor="t" anchorCtr="0">
            <a:noAutofit/>
          </a:bodyPr>
          <a:lstStyle>
            <a:defPPr>
              <a:defRPr lang="fr-FR"/>
            </a:defPPr>
            <a:lvl1pPr algn="l" defTabSz="742965" rtl="0" eaLnBrk="1" latinLnBrk="0" hangingPunct="1">
              <a:lnSpc>
                <a:spcPct val="100000"/>
              </a:lnSpc>
              <a:spcBef>
                <a:spcPct val="0"/>
              </a:spcBef>
              <a:buNone/>
              <a:defRPr lang="fr-FR" sz="2925" b="1" kern="1200" cap="all" baseline="0">
                <a:solidFill>
                  <a:srgbClr val="00A4BB"/>
                </a:solidFill>
                <a:latin typeface="+mj-lt"/>
                <a:ea typeface="+mj-ea"/>
                <a:cs typeface="Arial" panose="020B0604020202020204" pitchFamily="34" charset="0"/>
              </a:defRPr>
            </a:lvl1pPr>
          </a:lstStyle>
          <a:p>
            <a:pPr algn="ctr"/>
            <a:endParaRPr lang="fr-FR" sz="2700" noProof="1">
              <a:latin typeface="Montserrat" pitchFamily="2" charset="0"/>
            </a:endParaRPr>
          </a:p>
        </p:txBody>
      </p:sp>
      <p:pic>
        <p:nvPicPr>
          <p:cNvPr id="3" name="Image 2">
            <a:extLst>
              <a:ext uri="{FF2B5EF4-FFF2-40B4-BE49-F238E27FC236}">
                <a16:creationId xmlns:a16="http://schemas.microsoft.com/office/drawing/2014/main" id="{B24C0CFD-E16C-76B7-E028-4D43BB90C6EE}"/>
              </a:ext>
            </a:extLst>
          </p:cNvPr>
          <p:cNvPicPr>
            <a:picLocks noChangeAspect="1"/>
          </p:cNvPicPr>
          <p:nvPr/>
        </p:nvPicPr>
        <p:blipFill>
          <a:blip r:embed="rId3"/>
          <a:srcRect t="5265" b="3324"/>
          <a:stretch>
            <a:fillRect/>
          </a:stretch>
        </p:blipFill>
        <p:spPr>
          <a:xfrm>
            <a:off x="686154" y="2062368"/>
            <a:ext cx="7909304" cy="3878936"/>
          </a:xfrm>
          <a:prstGeom prst="rect">
            <a:avLst/>
          </a:prstGeom>
        </p:spPr>
      </p:pic>
      <p:sp>
        <p:nvSpPr>
          <p:cNvPr id="4" name="ZoneTexte 3">
            <a:extLst>
              <a:ext uri="{FF2B5EF4-FFF2-40B4-BE49-F238E27FC236}">
                <a16:creationId xmlns:a16="http://schemas.microsoft.com/office/drawing/2014/main" id="{6272EA5F-C425-0E8B-F0D1-CBABF5A84D85}"/>
              </a:ext>
            </a:extLst>
          </p:cNvPr>
          <p:cNvSpPr txBox="1"/>
          <p:nvPr/>
        </p:nvSpPr>
        <p:spPr>
          <a:xfrm>
            <a:off x="686155" y="5900550"/>
            <a:ext cx="8597491" cy="415498"/>
          </a:xfrm>
          <a:prstGeom prst="rect">
            <a:avLst/>
          </a:prstGeom>
          <a:noFill/>
        </p:spPr>
        <p:txBody>
          <a:bodyPr wrap="square">
            <a:spAutoFit/>
          </a:bodyPr>
          <a:lstStyle/>
          <a:p>
            <a:pPr algn="just"/>
            <a:r>
              <a:rPr lang="fr-FR" sz="1050" noProof="1">
                <a:latin typeface="Montserrat" pitchFamily="2" charset="0"/>
              </a:rPr>
              <a:t>Cette courbe permet de clairement diagnostiquer la position actuelle d'une entreprise/institution comme l'UTC (située ici à la frontière entre essoufflement et effondrement).</a:t>
            </a:r>
          </a:p>
        </p:txBody>
      </p:sp>
      <p:sp>
        <p:nvSpPr>
          <p:cNvPr id="9" name="Titre 8">
            <a:extLst>
              <a:ext uri="{FF2B5EF4-FFF2-40B4-BE49-F238E27FC236}">
                <a16:creationId xmlns:a16="http://schemas.microsoft.com/office/drawing/2014/main" id="{26A5E76A-BE61-0AC0-127F-7B0045FA3825}"/>
              </a:ext>
            </a:extLst>
          </p:cNvPr>
          <p:cNvSpPr>
            <a:spLocks noGrp="1"/>
          </p:cNvSpPr>
          <p:nvPr>
            <p:ph type="title"/>
          </p:nvPr>
        </p:nvSpPr>
        <p:spPr>
          <a:xfrm>
            <a:off x="261490" y="385038"/>
            <a:ext cx="9446822" cy="473217"/>
          </a:xfrm>
        </p:spPr>
        <p:txBody>
          <a:bodyPr/>
          <a:lstStyle/>
          <a:p>
            <a:r>
              <a:rPr lang="fr-FR" sz="2400" noProof="1">
                <a:latin typeface="Montserrat" pitchFamily="2" charset="0"/>
              </a:rPr>
              <a:t>Identifier les STADES de contre-productivité (2/2)</a:t>
            </a:r>
            <a:endParaRPr lang="fr-FR" sz="2400" dirty="0"/>
          </a:p>
        </p:txBody>
      </p:sp>
    </p:spTree>
    <p:extLst>
      <p:ext uri="{BB962C8B-B14F-4D97-AF65-F5344CB8AC3E}">
        <p14:creationId xmlns:p14="http://schemas.microsoft.com/office/powerpoint/2010/main" val="23698427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031DE-2D17-80A4-F4A6-D73BDFDCECF6}"/>
            </a:ext>
          </a:extLst>
        </p:cNvPr>
        <p:cNvGrpSpPr/>
        <p:nvPr/>
      </p:nvGrpSpPr>
      <p:grpSpPr>
        <a:xfrm>
          <a:off x="0" y="0"/>
          <a:ext cx="0" cy="0"/>
          <a:chOff x="0" y="0"/>
          <a:chExt cx="0" cy="0"/>
        </a:xfrm>
      </p:grpSpPr>
      <p:sp>
        <p:nvSpPr>
          <p:cNvPr id="48" name="TextBox 48">
            <a:extLst>
              <a:ext uri="{FF2B5EF4-FFF2-40B4-BE49-F238E27FC236}">
                <a16:creationId xmlns:a16="http://schemas.microsoft.com/office/drawing/2014/main" id="{605DD88F-FCD8-72EB-8188-F30043783E26}"/>
              </a:ext>
            </a:extLst>
          </p:cNvPr>
          <p:cNvSpPr txBox="1"/>
          <p:nvPr/>
        </p:nvSpPr>
        <p:spPr>
          <a:xfrm>
            <a:off x="960912" y="931866"/>
            <a:ext cx="8029985" cy="203838"/>
          </a:xfrm>
          <a:prstGeom prst="rect">
            <a:avLst/>
          </a:prstGeom>
        </p:spPr>
        <p:txBody>
          <a:bodyPr lIns="0" tIns="0" rIns="0" bIns="0" rtlCol="0" anchor="t">
            <a:spAutoFit/>
          </a:bodyPr>
          <a:lstStyle/>
          <a:p>
            <a:pPr algn="ctr">
              <a:lnSpc>
                <a:spcPts val="1668"/>
              </a:lnSpc>
              <a:spcBef>
                <a:spcPct val="0"/>
              </a:spcBef>
            </a:pPr>
            <a:r>
              <a:rPr lang="fr-FR" sz="1192" b="1" spc="38" noProof="1">
                <a:solidFill>
                  <a:srgbClr val="000000"/>
                </a:solidFill>
                <a:latin typeface="Montserrat Bold"/>
                <a:ea typeface="Montserrat Bold"/>
                <a:cs typeface="Montserrat Bold"/>
                <a:sym typeface="Montserrat Bold"/>
              </a:rPr>
              <a:t>QUEL LIEN Y A-T-IL ENTRE LES OBJECTIFS DES PROJETS DE GROUPE ET LEUR MASSIFICATION ?</a:t>
            </a:r>
          </a:p>
        </p:txBody>
      </p:sp>
      <p:sp>
        <p:nvSpPr>
          <p:cNvPr id="2" name="Titre 2">
            <a:extLst>
              <a:ext uri="{FF2B5EF4-FFF2-40B4-BE49-F238E27FC236}">
                <a16:creationId xmlns:a16="http://schemas.microsoft.com/office/drawing/2014/main" id="{41D9A9D9-307E-D131-F3F1-88F05CEE6BF3}"/>
              </a:ext>
            </a:extLst>
          </p:cNvPr>
          <p:cNvSpPr txBox="1">
            <a:spLocks/>
          </p:cNvSpPr>
          <p:nvPr/>
        </p:nvSpPr>
        <p:spPr>
          <a:xfrm>
            <a:off x="620763" y="402058"/>
            <a:ext cx="8899634" cy="676635"/>
          </a:xfrm>
          <a:prstGeom prst="rect">
            <a:avLst/>
          </a:prstGeom>
        </p:spPr>
        <p:txBody>
          <a:bodyPr/>
          <a:lstStyle>
            <a:lvl1pPr algn="ctr" defTabSz="742965" rtl="0" eaLnBrk="1" latinLnBrk="0" hangingPunct="1">
              <a:lnSpc>
                <a:spcPts val="3961"/>
              </a:lnSpc>
              <a:spcBef>
                <a:spcPct val="0"/>
              </a:spcBef>
              <a:buNone/>
              <a:defRPr lang="fr-FR" sz="3088" b="1" kern="1200" cap="all" baseline="0">
                <a:solidFill>
                  <a:srgbClr val="00A4BB"/>
                </a:solidFill>
                <a:latin typeface="+mj-lt"/>
                <a:ea typeface="+mj-ea"/>
                <a:cs typeface="+mj-cs"/>
              </a:defRPr>
            </a:lvl1pPr>
          </a:lstStyle>
          <a:p>
            <a:r>
              <a:rPr lang="fr-FR" sz="2400" dirty="0"/>
              <a:t>Remarque : métaphore économique</a:t>
            </a:r>
          </a:p>
        </p:txBody>
      </p:sp>
      <p:sp>
        <p:nvSpPr>
          <p:cNvPr id="57" name="ZoneTexte 56">
            <a:extLst>
              <a:ext uri="{FF2B5EF4-FFF2-40B4-BE49-F238E27FC236}">
                <a16:creationId xmlns:a16="http://schemas.microsoft.com/office/drawing/2014/main" id="{29A66761-0F9B-A33A-7F80-B951F3AF746C}"/>
              </a:ext>
            </a:extLst>
          </p:cNvPr>
          <p:cNvSpPr txBox="1"/>
          <p:nvPr/>
        </p:nvSpPr>
        <p:spPr>
          <a:xfrm>
            <a:off x="709061" y="1359022"/>
            <a:ext cx="8723038" cy="830997"/>
          </a:xfrm>
          <a:prstGeom prst="rect">
            <a:avLst/>
          </a:prstGeom>
          <a:noFill/>
          <a:ln>
            <a:noFill/>
          </a:ln>
        </p:spPr>
        <p:txBody>
          <a:bodyPr wrap="square" rtlCol="0">
            <a:spAutoFit/>
          </a:bodyPr>
          <a:lstStyle/>
          <a:p>
            <a:r>
              <a:rPr lang="fr-FR" sz="1600" dirty="0">
                <a:latin typeface="Montserrat" pitchFamily="2" charset="77"/>
              </a:rPr>
              <a:t>Avertissement : les idéologies de la gestion et de l’économie ont envahi toutes les sphères de la société. Ce qui suit est une comparaison (qui n’est pas raison), qui se justifie par un référentiel objectifs / quantités.</a:t>
            </a:r>
          </a:p>
        </p:txBody>
      </p:sp>
      <p:sp>
        <p:nvSpPr>
          <p:cNvPr id="5" name="Espace réservé du numéro de diapositive 3">
            <a:extLst>
              <a:ext uri="{FF2B5EF4-FFF2-40B4-BE49-F238E27FC236}">
                <a16:creationId xmlns:a16="http://schemas.microsoft.com/office/drawing/2014/main" id="{F66EDFCF-C73A-FAD8-92C9-9AA66B87E097}"/>
              </a:ext>
            </a:extLst>
          </p:cNvPr>
          <p:cNvSpPr>
            <a:spLocks noGrp="1"/>
          </p:cNvSpPr>
          <p:nvPr>
            <p:ph type="sldNum" sz="quarter" idx="4"/>
          </p:nvPr>
        </p:nvSpPr>
        <p:spPr>
          <a:xfrm>
            <a:off x="132183" y="6369947"/>
            <a:ext cx="395594" cy="244503"/>
          </a:xfrm>
        </p:spPr>
        <p:txBody>
          <a:bodyPr/>
          <a:lstStyle/>
          <a:p>
            <a:pPr rtl="0"/>
            <a:fld id="{48F63A3B-78C7-47BE-AE5E-E10140E04643}" type="slidenum">
              <a:rPr lang="fr-FR" smtClean="0"/>
              <a:pPr rtl="0"/>
              <a:t>36</a:t>
            </a:fld>
            <a:endParaRPr lang="fr-FR" dirty="0"/>
          </a:p>
        </p:txBody>
      </p:sp>
      <p:pic>
        <p:nvPicPr>
          <p:cNvPr id="6" name="Image 5">
            <a:extLst>
              <a:ext uri="{FF2B5EF4-FFF2-40B4-BE49-F238E27FC236}">
                <a16:creationId xmlns:a16="http://schemas.microsoft.com/office/drawing/2014/main" id="{0623BC96-CA20-DF25-EC5B-AC4C3CDABD85}"/>
              </a:ext>
            </a:extLst>
          </p:cNvPr>
          <p:cNvPicPr>
            <a:picLocks noChangeAspect="1"/>
          </p:cNvPicPr>
          <p:nvPr/>
        </p:nvPicPr>
        <p:blipFill>
          <a:blip r:embed="rId2"/>
          <a:stretch>
            <a:fillRect/>
          </a:stretch>
        </p:blipFill>
        <p:spPr>
          <a:xfrm>
            <a:off x="1068784" y="2544587"/>
            <a:ext cx="4800394" cy="2757969"/>
          </a:xfrm>
          <a:prstGeom prst="rect">
            <a:avLst/>
          </a:prstGeom>
        </p:spPr>
      </p:pic>
      <p:sp>
        <p:nvSpPr>
          <p:cNvPr id="9" name="ZoneTexte 8">
            <a:extLst>
              <a:ext uri="{FF2B5EF4-FFF2-40B4-BE49-F238E27FC236}">
                <a16:creationId xmlns:a16="http://schemas.microsoft.com/office/drawing/2014/main" id="{94763409-F532-E575-EC0D-519FEA2BEF19}"/>
              </a:ext>
            </a:extLst>
          </p:cNvPr>
          <p:cNvSpPr txBox="1"/>
          <p:nvPr/>
        </p:nvSpPr>
        <p:spPr>
          <a:xfrm>
            <a:off x="200253" y="3350743"/>
            <a:ext cx="1523174" cy="584775"/>
          </a:xfrm>
          <a:prstGeom prst="rect">
            <a:avLst/>
          </a:prstGeom>
          <a:noFill/>
        </p:spPr>
        <p:txBody>
          <a:bodyPr wrap="none" rtlCol="0">
            <a:spAutoFit/>
          </a:bodyPr>
          <a:lstStyle/>
          <a:p>
            <a:r>
              <a:rPr lang="fr-FR" sz="1600" dirty="0">
                <a:solidFill>
                  <a:srgbClr val="FF7600"/>
                </a:solidFill>
                <a:latin typeface="Montserrat" pitchFamily="2" charset="77"/>
              </a:rPr>
              <a:t>Rendements</a:t>
            </a:r>
          </a:p>
          <a:p>
            <a:r>
              <a:rPr lang="fr-FR" sz="1600" dirty="0">
                <a:solidFill>
                  <a:srgbClr val="FF7600"/>
                </a:solidFill>
                <a:latin typeface="Montserrat" pitchFamily="2" charset="77"/>
              </a:rPr>
              <a:t>croissants</a:t>
            </a:r>
          </a:p>
        </p:txBody>
      </p:sp>
      <p:sp>
        <p:nvSpPr>
          <p:cNvPr id="10" name="ZoneTexte 9">
            <a:extLst>
              <a:ext uri="{FF2B5EF4-FFF2-40B4-BE49-F238E27FC236}">
                <a16:creationId xmlns:a16="http://schemas.microsoft.com/office/drawing/2014/main" id="{07633A30-6C6D-429D-F842-BFF629E0770A}"/>
              </a:ext>
            </a:extLst>
          </p:cNvPr>
          <p:cNvSpPr txBox="1"/>
          <p:nvPr/>
        </p:nvSpPr>
        <p:spPr>
          <a:xfrm>
            <a:off x="4563812" y="3147501"/>
            <a:ext cx="1523174" cy="584775"/>
          </a:xfrm>
          <a:prstGeom prst="rect">
            <a:avLst/>
          </a:prstGeom>
          <a:noFill/>
        </p:spPr>
        <p:txBody>
          <a:bodyPr wrap="none" rtlCol="0">
            <a:spAutoFit/>
          </a:bodyPr>
          <a:lstStyle/>
          <a:p>
            <a:r>
              <a:rPr lang="fr-FR" sz="1600" dirty="0">
                <a:solidFill>
                  <a:srgbClr val="FF7600"/>
                </a:solidFill>
                <a:latin typeface="Montserrat" pitchFamily="2" charset="77"/>
              </a:rPr>
              <a:t>Rendements</a:t>
            </a:r>
          </a:p>
          <a:p>
            <a:r>
              <a:rPr lang="fr-FR" sz="1600" dirty="0">
                <a:solidFill>
                  <a:srgbClr val="FF7600"/>
                </a:solidFill>
                <a:latin typeface="Montserrat" pitchFamily="2" charset="77"/>
              </a:rPr>
              <a:t>décroissants</a:t>
            </a:r>
          </a:p>
        </p:txBody>
      </p:sp>
      <p:cxnSp>
        <p:nvCxnSpPr>
          <p:cNvPr id="12" name="Connecteur droit avec flèche 11">
            <a:extLst>
              <a:ext uri="{FF2B5EF4-FFF2-40B4-BE49-F238E27FC236}">
                <a16:creationId xmlns:a16="http://schemas.microsoft.com/office/drawing/2014/main" id="{B3B4B46F-3915-8C66-5CFA-9EA3A06C2374}"/>
              </a:ext>
            </a:extLst>
          </p:cNvPr>
          <p:cNvCxnSpPr>
            <a:cxnSpLocks/>
          </p:cNvCxnSpPr>
          <p:nvPr/>
        </p:nvCxnSpPr>
        <p:spPr>
          <a:xfrm>
            <a:off x="1603701" y="3629813"/>
            <a:ext cx="794478" cy="0"/>
          </a:xfrm>
          <a:prstGeom prst="straightConnector1">
            <a:avLst/>
          </a:prstGeom>
          <a:ln w="41275">
            <a:solidFill>
              <a:srgbClr val="FF76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314EC94A-BE29-05EF-9454-13038EEEA6DE}"/>
              </a:ext>
            </a:extLst>
          </p:cNvPr>
          <p:cNvCxnSpPr>
            <a:cxnSpLocks/>
          </p:cNvCxnSpPr>
          <p:nvPr/>
        </p:nvCxnSpPr>
        <p:spPr>
          <a:xfrm flipH="1">
            <a:off x="3663303" y="3470667"/>
            <a:ext cx="900509" cy="0"/>
          </a:xfrm>
          <a:prstGeom prst="straightConnector1">
            <a:avLst/>
          </a:prstGeom>
          <a:ln w="41275">
            <a:solidFill>
              <a:srgbClr val="FF7600"/>
            </a:solidFill>
            <a:tailEnd type="triangle"/>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D3A8A1FA-8B59-26D3-81B3-474F4E495C66}"/>
              </a:ext>
            </a:extLst>
          </p:cNvPr>
          <p:cNvSpPr txBox="1"/>
          <p:nvPr/>
        </p:nvSpPr>
        <p:spPr>
          <a:xfrm>
            <a:off x="2014936" y="5723428"/>
            <a:ext cx="4197241" cy="830997"/>
          </a:xfrm>
          <a:prstGeom prst="rect">
            <a:avLst/>
          </a:prstGeom>
          <a:noFill/>
        </p:spPr>
        <p:txBody>
          <a:bodyPr wrap="square" rtlCol="0">
            <a:spAutoFit/>
          </a:bodyPr>
          <a:lstStyle/>
          <a:p>
            <a:r>
              <a:rPr lang="fr-FR" sz="1600" dirty="0">
                <a:solidFill>
                  <a:srgbClr val="FF7600"/>
                </a:solidFill>
                <a:latin typeface="Montserrat" pitchFamily="2" charset="77"/>
              </a:rPr>
              <a:t>La métaphore économique ne fonctionne plus : il faudrait imaginer qu’on a cassé l’outil de production</a:t>
            </a:r>
          </a:p>
        </p:txBody>
      </p:sp>
      <p:cxnSp>
        <p:nvCxnSpPr>
          <p:cNvPr id="17" name="Connecteur droit avec flèche 16">
            <a:extLst>
              <a:ext uri="{FF2B5EF4-FFF2-40B4-BE49-F238E27FC236}">
                <a16:creationId xmlns:a16="http://schemas.microsoft.com/office/drawing/2014/main" id="{518C6758-D78E-7B37-706E-A4EBA93C9E74}"/>
              </a:ext>
            </a:extLst>
          </p:cNvPr>
          <p:cNvCxnSpPr>
            <a:cxnSpLocks/>
          </p:cNvCxnSpPr>
          <p:nvPr/>
        </p:nvCxnSpPr>
        <p:spPr>
          <a:xfrm flipV="1">
            <a:off x="3912434" y="4915334"/>
            <a:ext cx="0" cy="710388"/>
          </a:xfrm>
          <a:prstGeom prst="straightConnector1">
            <a:avLst/>
          </a:prstGeom>
          <a:ln w="41275">
            <a:solidFill>
              <a:srgbClr val="FF7600"/>
            </a:solidFill>
            <a:tailEnd type="triangle"/>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9608204F-B804-6797-DEE0-A0018B98F21F}"/>
              </a:ext>
            </a:extLst>
          </p:cNvPr>
          <p:cNvSpPr txBox="1"/>
          <p:nvPr/>
        </p:nvSpPr>
        <p:spPr>
          <a:xfrm>
            <a:off x="6716540" y="2718078"/>
            <a:ext cx="2909735" cy="3539430"/>
          </a:xfrm>
          <a:prstGeom prst="rect">
            <a:avLst/>
          </a:prstGeom>
          <a:noFill/>
        </p:spPr>
        <p:txBody>
          <a:bodyPr wrap="square" rtlCol="0">
            <a:spAutoFit/>
          </a:bodyPr>
          <a:lstStyle/>
          <a:p>
            <a:r>
              <a:rPr lang="fr-FR" sz="1600" dirty="0">
                <a:latin typeface="Montserrat" pitchFamily="2" charset="77"/>
              </a:rPr>
              <a:t>Limite et piste : dans le cas de la pédagogie par projets, il n’y a pas d’enseignant ou de responsable qui ait une vue d’ensemble sur la massification. Chaque UE fonctionne comme une « </a:t>
            </a:r>
            <a:r>
              <a:rPr lang="fr-FR" sz="1600" i="1" dirty="0">
                <a:latin typeface="Montserrat" pitchFamily="2" charset="77"/>
              </a:rPr>
              <a:t>business unit </a:t>
            </a:r>
            <a:r>
              <a:rPr lang="fr-FR" sz="1600" dirty="0">
                <a:latin typeface="Montserrat" pitchFamily="2" charset="77"/>
              </a:rPr>
              <a:t>» séparée.</a:t>
            </a:r>
          </a:p>
          <a:p>
            <a:endParaRPr lang="fr-FR" sz="1600" dirty="0">
              <a:latin typeface="Montserrat" pitchFamily="2" charset="77"/>
            </a:endParaRPr>
          </a:p>
          <a:p>
            <a:r>
              <a:rPr lang="fr-FR" sz="1600" dirty="0">
                <a:latin typeface="Montserrat" pitchFamily="2" charset="77"/>
              </a:rPr>
              <a:t>Une piste sera sans doute de remédier à cette absence de comptabilité globale → indicateurs ?</a:t>
            </a:r>
          </a:p>
        </p:txBody>
      </p:sp>
      <p:sp>
        <p:nvSpPr>
          <p:cNvPr id="22" name="ZoneTexte 21">
            <a:extLst>
              <a:ext uri="{FF2B5EF4-FFF2-40B4-BE49-F238E27FC236}">
                <a16:creationId xmlns:a16="http://schemas.microsoft.com/office/drawing/2014/main" id="{C25D7D2E-84C4-54ED-5AD8-AA3B0C1F537B}"/>
              </a:ext>
            </a:extLst>
          </p:cNvPr>
          <p:cNvSpPr txBox="1"/>
          <p:nvPr/>
        </p:nvSpPr>
        <p:spPr>
          <a:xfrm>
            <a:off x="3622928" y="2270360"/>
            <a:ext cx="1524776" cy="584775"/>
          </a:xfrm>
          <a:prstGeom prst="rect">
            <a:avLst/>
          </a:prstGeom>
          <a:noFill/>
        </p:spPr>
        <p:txBody>
          <a:bodyPr wrap="none" rtlCol="0">
            <a:spAutoFit/>
          </a:bodyPr>
          <a:lstStyle/>
          <a:p>
            <a:r>
              <a:rPr lang="fr-FR" sz="1600" dirty="0">
                <a:solidFill>
                  <a:srgbClr val="FF7600"/>
                </a:solidFill>
                <a:latin typeface="Montserrat" pitchFamily="2" charset="77"/>
              </a:rPr>
              <a:t>Optimum de</a:t>
            </a:r>
          </a:p>
          <a:p>
            <a:r>
              <a:rPr lang="fr-FR" sz="1600" dirty="0">
                <a:solidFill>
                  <a:srgbClr val="FF7600"/>
                </a:solidFill>
                <a:latin typeface="Montserrat" pitchFamily="2" charset="77"/>
              </a:rPr>
              <a:t>production</a:t>
            </a:r>
          </a:p>
        </p:txBody>
      </p:sp>
      <p:cxnSp>
        <p:nvCxnSpPr>
          <p:cNvPr id="23" name="Connecteur droit avec flèche 22">
            <a:extLst>
              <a:ext uri="{FF2B5EF4-FFF2-40B4-BE49-F238E27FC236}">
                <a16:creationId xmlns:a16="http://schemas.microsoft.com/office/drawing/2014/main" id="{7E6F0909-8E18-6905-FC47-BE04D23AA629}"/>
              </a:ext>
            </a:extLst>
          </p:cNvPr>
          <p:cNvCxnSpPr>
            <a:cxnSpLocks/>
          </p:cNvCxnSpPr>
          <p:nvPr/>
        </p:nvCxnSpPr>
        <p:spPr>
          <a:xfrm flipH="1">
            <a:off x="3028015" y="2544587"/>
            <a:ext cx="594913" cy="372104"/>
          </a:xfrm>
          <a:prstGeom prst="straightConnector1">
            <a:avLst/>
          </a:prstGeom>
          <a:ln w="41275">
            <a:solidFill>
              <a:srgbClr val="FF7600"/>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 descr="attention icon">
            <a:hlinkClick r:id="rId3" tooltip="attention icon"/>
            <a:extLst>
              <a:ext uri="{FF2B5EF4-FFF2-40B4-BE49-F238E27FC236}">
                <a16:creationId xmlns:a16="http://schemas.microsoft.com/office/drawing/2014/main" id="{A0CD32F5-C73F-B1FC-02CF-E42FE35B08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183" y="1416625"/>
            <a:ext cx="532062" cy="532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2488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CFDC2-4AAA-DBBE-5D1B-4F8EB6917555}"/>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99A3A651-EB03-A2E4-1C1B-CE263760CBFA}"/>
              </a:ext>
            </a:extLst>
          </p:cNvPr>
          <p:cNvSpPr>
            <a:spLocks noGrp="1"/>
          </p:cNvSpPr>
          <p:nvPr>
            <p:ph type="title"/>
          </p:nvPr>
        </p:nvSpPr>
        <p:spPr>
          <a:xfrm>
            <a:off x="430277" y="243550"/>
            <a:ext cx="8533688" cy="676635"/>
          </a:xfrm>
        </p:spPr>
        <p:txBody>
          <a:bodyPr/>
          <a:lstStyle/>
          <a:p>
            <a:r>
              <a:rPr lang="fr-FR" sz="3200" noProof="1">
                <a:latin typeface="Montserrat" panose="00000500000000000000" pitchFamily="2" charset="0"/>
              </a:rPr>
              <a:t>Problématisation – SUITE ET FIN</a:t>
            </a:r>
            <a:endParaRPr lang="fr-FR" noProof="1"/>
          </a:p>
        </p:txBody>
      </p:sp>
      <p:sp>
        <p:nvSpPr>
          <p:cNvPr id="5" name="Espace réservé du numéro de diapositive 4">
            <a:extLst>
              <a:ext uri="{FF2B5EF4-FFF2-40B4-BE49-F238E27FC236}">
                <a16:creationId xmlns:a16="http://schemas.microsoft.com/office/drawing/2014/main" id="{112CF432-59D3-2DA3-3D33-2C11798E6907}"/>
              </a:ext>
            </a:extLst>
          </p:cNvPr>
          <p:cNvSpPr>
            <a:spLocks noGrp="1"/>
          </p:cNvSpPr>
          <p:nvPr>
            <p:ph type="sldNum" sz="quarter" idx="4"/>
          </p:nvPr>
        </p:nvSpPr>
        <p:spPr/>
        <p:txBody>
          <a:bodyPr/>
          <a:lstStyle/>
          <a:p>
            <a:pPr rtl="0"/>
            <a:fld id="{48F63A3B-78C7-47BE-AE5E-E10140E04643}" type="slidenum">
              <a:rPr lang="fr-FR" noProof="1" smtClean="0"/>
              <a:pPr rtl="0"/>
              <a:t>37</a:t>
            </a:fld>
            <a:endParaRPr lang="fr-FR" noProof="1"/>
          </a:p>
        </p:txBody>
      </p:sp>
      <p:sp>
        <p:nvSpPr>
          <p:cNvPr id="6" name="Rectangle 1">
            <a:extLst>
              <a:ext uri="{FF2B5EF4-FFF2-40B4-BE49-F238E27FC236}">
                <a16:creationId xmlns:a16="http://schemas.microsoft.com/office/drawing/2014/main" id="{ABFD7B5C-C66F-45C7-8C9B-C8155FA12825}"/>
              </a:ext>
            </a:extLst>
          </p:cNvPr>
          <p:cNvSpPr txBox="1">
            <a:spLocks noChangeArrowheads="1"/>
          </p:cNvSpPr>
          <p:nvPr/>
        </p:nvSpPr>
        <p:spPr bwMode="auto">
          <a:xfrm>
            <a:off x="527777" y="940868"/>
            <a:ext cx="5639773" cy="1651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295" tIns="37148" rIns="74295" bIns="37148" numCol="1" rtlCol="0" anchor="ctr" anchorCtr="0" compatLnSpc="1">
            <a:prstTxWarp prst="textNoShape">
              <a:avLst/>
            </a:prstTxWarp>
            <a:spAutoFit/>
          </a:bodyPr>
          <a:lstStyle>
            <a:defPPr>
              <a:defRPr lang="fr-FR"/>
            </a:defPPr>
            <a:lvl1pPr marL="0" indent="0" algn="l" defTabSz="742965" rtl="0" eaLnBrk="1" latinLnBrk="0" hangingPunct="1">
              <a:lnSpc>
                <a:spcPct val="100000"/>
              </a:lnSpc>
              <a:spcBef>
                <a:spcPts val="0"/>
              </a:spcBef>
              <a:spcAft>
                <a:spcPts val="975"/>
              </a:spcAft>
              <a:buFont typeface="Arial" panose="020B0604020202020204" pitchFamily="34" charset="0"/>
              <a:buNone/>
              <a:defRPr lang="fr-FR" sz="1463" kern="1200">
                <a:solidFill>
                  <a:schemeClr val="tx1">
                    <a:lumMod val="75000"/>
                    <a:lumOff val="25000"/>
                  </a:schemeClr>
                </a:solidFill>
                <a:latin typeface="+mn-lt"/>
                <a:ea typeface="+mn-ea"/>
                <a:cs typeface="+mn-cs"/>
              </a:defRPr>
            </a:lvl1pPr>
            <a:lvl2pPr marL="274896"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2pPr>
            <a:lvl3pPr marL="646380"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3pPr>
            <a:lvl4pPr marL="1017862"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4pPr>
            <a:lvl5pPr marL="1389344"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5pPr>
            <a:lvl6pPr marL="2043153"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6pPr>
            <a:lvl7pPr marL="2414635"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7pPr>
            <a:lvl8pPr marL="2786119"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8pPr>
            <a:lvl9pPr marL="3157601"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9pPr>
          </a:lstStyle>
          <a:p>
            <a:pPr algn="just" eaLnBrk="0" fontAlgn="base" hangingPunct="0">
              <a:spcBef>
                <a:spcPct val="0"/>
              </a:spcBef>
              <a:spcAft>
                <a:spcPct val="0"/>
              </a:spcAft>
            </a:pPr>
            <a:r>
              <a:rPr lang="fr-FR" sz="1138" noProof="1">
                <a:solidFill>
                  <a:schemeClr val="tx1"/>
                </a:solidFill>
                <a:latin typeface="Montserrat" pitchFamily="2" charset="0"/>
              </a:rPr>
              <a:t>Désormais, nous cherchons à comprendre les raisons qui font que notre courbe n’a pas une croissance infinie. Comment se fait-il que la zone de performance ne perdure pas ? Nous devons donc identifier les </a:t>
            </a:r>
            <a:r>
              <a:rPr lang="fr-FR" sz="1138" b="1" noProof="1">
                <a:solidFill>
                  <a:schemeClr val="tx1"/>
                </a:solidFill>
                <a:latin typeface="Montserrat" pitchFamily="2" charset="0"/>
              </a:rPr>
              <a:t>facteurs limitants</a:t>
            </a:r>
            <a:r>
              <a:rPr lang="fr-FR" sz="1138" noProof="1">
                <a:solidFill>
                  <a:schemeClr val="tx1"/>
                </a:solidFill>
                <a:latin typeface="Montserrat" pitchFamily="2" charset="0"/>
              </a:rPr>
              <a:t> qui poussent à l’essouflement. Pour cela, il faut identifier les ressources mobilisées et/ou consommées dans le cas de chaque objectif.</a:t>
            </a:r>
          </a:p>
          <a:p>
            <a:pPr algn="just" eaLnBrk="0" fontAlgn="base" hangingPunct="0">
              <a:spcBef>
                <a:spcPct val="0"/>
              </a:spcBef>
              <a:spcAft>
                <a:spcPct val="0"/>
              </a:spcAft>
            </a:pPr>
            <a:endParaRPr lang="fr-FR" sz="1138" noProof="1">
              <a:solidFill>
                <a:schemeClr val="tx1"/>
              </a:solidFill>
              <a:latin typeface="Montserrat" pitchFamily="2" charset="0"/>
            </a:endParaRPr>
          </a:p>
          <a:p>
            <a:pPr algn="just" eaLnBrk="0" fontAlgn="base" hangingPunct="0">
              <a:spcBef>
                <a:spcPct val="0"/>
              </a:spcBef>
              <a:spcAft>
                <a:spcPct val="0"/>
              </a:spcAft>
            </a:pPr>
            <a:r>
              <a:rPr lang="fr-FR" sz="1138" noProof="1">
                <a:solidFill>
                  <a:schemeClr val="tx1"/>
                </a:solidFill>
                <a:latin typeface="Montserrat" pitchFamily="2" charset="0"/>
              </a:rPr>
              <a:t>Important : en effet, les phénomènes de contre-productivité sont généralement déclenchés par la consommation excessive d’une ressource limitée qui restait cachée à la vue des déployeurs</a:t>
            </a:r>
          </a:p>
        </p:txBody>
      </p:sp>
      <p:pic>
        <p:nvPicPr>
          <p:cNvPr id="10" name="Image 9">
            <a:extLst>
              <a:ext uri="{FF2B5EF4-FFF2-40B4-BE49-F238E27FC236}">
                <a16:creationId xmlns:a16="http://schemas.microsoft.com/office/drawing/2014/main" id="{D40746F9-7E8B-0B88-8FE6-B3AE60EC4871}"/>
              </a:ext>
            </a:extLst>
          </p:cNvPr>
          <p:cNvPicPr>
            <a:picLocks noChangeAspect="1"/>
          </p:cNvPicPr>
          <p:nvPr/>
        </p:nvPicPr>
        <p:blipFill>
          <a:blip r:embed="rId2"/>
          <a:srcRect b="14360"/>
          <a:stretch>
            <a:fillRect/>
          </a:stretch>
        </p:blipFill>
        <p:spPr>
          <a:xfrm>
            <a:off x="6602247" y="940868"/>
            <a:ext cx="2847526" cy="1761692"/>
          </a:xfrm>
          <a:prstGeom prst="rect">
            <a:avLst/>
          </a:prstGeom>
          <a:ln>
            <a:noFill/>
          </a:ln>
          <a:effectLst>
            <a:softEdge rad="112500"/>
          </a:effectLst>
        </p:spPr>
      </p:pic>
      <p:pic>
        <p:nvPicPr>
          <p:cNvPr id="3" name="Image 2">
            <a:extLst>
              <a:ext uri="{FF2B5EF4-FFF2-40B4-BE49-F238E27FC236}">
                <a16:creationId xmlns:a16="http://schemas.microsoft.com/office/drawing/2014/main" id="{0A475B13-BC43-84A9-6905-D10E50FADDB4}"/>
              </a:ext>
            </a:extLst>
          </p:cNvPr>
          <p:cNvPicPr>
            <a:picLocks noChangeAspect="1"/>
          </p:cNvPicPr>
          <p:nvPr/>
        </p:nvPicPr>
        <p:blipFill>
          <a:blip r:embed="rId2"/>
          <a:srcRect b="14360"/>
          <a:stretch>
            <a:fillRect/>
          </a:stretch>
        </p:blipFill>
        <p:spPr>
          <a:xfrm>
            <a:off x="6602247" y="940868"/>
            <a:ext cx="2847526" cy="1761692"/>
          </a:xfrm>
          <a:prstGeom prst="rect">
            <a:avLst/>
          </a:prstGeom>
          <a:ln>
            <a:noFill/>
          </a:ln>
          <a:effectLst>
            <a:softEdge rad="112500"/>
          </a:effectLst>
        </p:spPr>
      </p:pic>
      <p:graphicFrame>
        <p:nvGraphicFramePr>
          <p:cNvPr id="2" name="Tableau 1">
            <a:extLst>
              <a:ext uri="{FF2B5EF4-FFF2-40B4-BE49-F238E27FC236}">
                <a16:creationId xmlns:a16="http://schemas.microsoft.com/office/drawing/2014/main" id="{245F0F41-10FF-C744-97A4-F129EAA6D47D}"/>
              </a:ext>
            </a:extLst>
          </p:cNvPr>
          <p:cNvGraphicFramePr>
            <a:graphicFrameLocks noGrp="1"/>
          </p:cNvGraphicFramePr>
          <p:nvPr>
            <p:extLst>
              <p:ext uri="{D42A27DB-BD31-4B8C-83A1-F6EECF244321}">
                <p14:modId xmlns:p14="http://schemas.microsoft.com/office/powerpoint/2010/main" val="3998312926"/>
              </p:ext>
            </p:extLst>
          </p:nvPr>
        </p:nvGraphicFramePr>
        <p:xfrm>
          <a:off x="1055893" y="2977782"/>
          <a:ext cx="7679316" cy="3175590"/>
        </p:xfrm>
        <a:graphic>
          <a:graphicData uri="http://schemas.openxmlformats.org/drawingml/2006/table">
            <a:tbl>
              <a:tblPr firstRow="1" bandRow="1">
                <a:tableStyleId>{72833802-FEF1-4C79-8D5D-14CF1EAF98D9}</a:tableStyleId>
              </a:tblPr>
              <a:tblGrid>
                <a:gridCol w="1739868">
                  <a:extLst>
                    <a:ext uri="{9D8B030D-6E8A-4147-A177-3AD203B41FA5}">
                      <a16:colId xmlns:a16="http://schemas.microsoft.com/office/drawing/2014/main" val="4068445930"/>
                    </a:ext>
                  </a:extLst>
                </a:gridCol>
                <a:gridCol w="5939448">
                  <a:extLst>
                    <a:ext uri="{9D8B030D-6E8A-4147-A177-3AD203B41FA5}">
                      <a16:colId xmlns:a16="http://schemas.microsoft.com/office/drawing/2014/main" val="2981245654"/>
                    </a:ext>
                  </a:extLst>
                </a:gridCol>
              </a:tblGrid>
              <a:tr h="457043">
                <a:tc>
                  <a:txBody>
                    <a:bodyPr/>
                    <a:lstStyle/>
                    <a:p>
                      <a:r>
                        <a:rPr lang="fr-FR" dirty="0"/>
                        <a:t>Objectifs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Ressources cachées qui s’épuisent et limitent la productivité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3411117"/>
                  </a:ext>
                </a:extLst>
              </a:tr>
              <a:tr h="662243">
                <a:tc>
                  <a:txBody>
                    <a:bodyPr/>
                    <a:lstStyle/>
                    <a:p>
                      <a:r>
                        <a:rPr lang="fr-FR" dirty="0"/>
                        <a:t>Apprendre à coopérer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1171424"/>
                  </a:ext>
                </a:extLst>
              </a:tr>
              <a:tr h="457043">
                <a:tc>
                  <a:txBody>
                    <a:bodyPr/>
                    <a:lstStyle/>
                    <a:p>
                      <a:r>
                        <a:rPr lang="fr-FR" dirty="0"/>
                        <a:t>S’approprier 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9226070"/>
                  </a:ext>
                </a:extLst>
              </a:tr>
              <a:tr h="662243">
                <a:tc>
                  <a:txBody>
                    <a:bodyPr/>
                    <a:lstStyle/>
                    <a:p>
                      <a:r>
                        <a:rPr lang="fr-FR" dirty="0"/>
                        <a:t>Apprendre la gestion du temps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5759507"/>
                  </a:ext>
                </a:extLst>
              </a:tr>
              <a:tr h="937018">
                <a:tc>
                  <a:txBody>
                    <a:bodyPr/>
                    <a:lstStyle/>
                    <a:p>
                      <a:r>
                        <a:rPr lang="fr-FR" dirty="0"/>
                        <a:t>Apprendre l’intelligence collective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5102344"/>
                  </a:ext>
                </a:extLst>
              </a:tr>
            </a:tbl>
          </a:graphicData>
        </a:graphic>
      </p:graphicFrame>
    </p:spTree>
    <p:extLst>
      <p:ext uri="{BB962C8B-B14F-4D97-AF65-F5344CB8AC3E}">
        <p14:creationId xmlns:p14="http://schemas.microsoft.com/office/powerpoint/2010/main" val="22928631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C000">
            <a:alpha val="57187"/>
          </a:srgbClr>
        </a:solidFill>
        <a:effectLst/>
      </p:bgPr>
    </p:bg>
    <p:spTree>
      <p:nvGrpSpPr>
        <p:cNvPr id="1" name="">
          <a:extLst>
            <a:ext uri="{FF2B5EF4-FFF2-40B4-BE49-F238E27FC236}">
              <a16:creationId xmlns:a16="http://schemas.microsoft.com/office/drawing/2014/main" id="{AD62C81F-7D4F-D476-DF5E-8F5B0FEF92AD}"/>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AA05B9D-3738-8A98-6EBC-27353050731D}"/>
              </a:ext>
            </a:extLst>
          </p:cNvPr>
          <p:cNvSpPr>
            <a:spLocks noGrp="1"/>
          </p:cNvSpPr>
          <p:nvPr>
            <p:ph type="sldNum" sz="quarter" idx="4"/>
          </p:nvPr>
        </p:nvSpPr>
        <p:spPr/>
        <p:txBody>
          <a:bodyPr/>
          <a:lstStyle/>
          <a:p>
            <a:pPr marL="0" marR="0" lvl="0" indent="0" algn="r" defTabSz="457156" rtl="0" eaLnBrk="1" fontAlgn="auto" latinLnBrk="0" hangingPunct="1">
              <a:lnSpc>
                <a:spcPct val="100000"/>
              </a:lnSpc>
              <a:spcBef>
                <a:spcPts val="0"/>
              </a:spcBef>
              <a:spcAft>
                <a:spcPts val="0"/>
              </a:spcAft>
              <a:buClrTx/>
              <a:buSzTx/>
              <a:buFontTx/>
              <a:buNone/>
              <a:tabLst/>
              <a:defRPr/>
            </a:pPr>
            <a:fld id="{48F63A3B-78C7-47BE-AE5E-E10140E04643}" type="slidenum">
              <a:rPr kumimoji="0" lang="fr-FR" sz="975" b="0" i="0" u="none" strike="noStrike" kern="1200" cap="none" spc="0" normalizeH="0" baseline="0" noProof="0" smtClean="0">
                <a:ln>
                  <a:noFill/>
                </a:ln>
                <a:solidFill>
                  <a:srgbClr val="2392C9"/>
                </a:solidFill>
                <a:effectLst/>
                <a:uLnTx/>
                <a:uFillTx/>
                <a:latin typeface="Arial" panose="020B0604020202020204"/>
                <a:ea typeface="+mn-ea"/>
                <a:cs typeface="Arial" panose="020B0604020202020204" pitchFamily="34" charset="0"/>
              </a:rPr>
              <a:pPr marL="0" marR="0" lvl="0" indent="0" algn="r" defTabSz="457156" rtl="0" eaLnBrk="1" fontAlgn="auto" latinLnBrk="0" hangingPunct="1">
                <a:lnSpc>
                  <a:spcPct val="100000"/>
                </a:lnSpc>
                <a:spcBef>
                  <a:spcPts val="0"/>
                </a:spcBef>
                <a:spcAft>
                  <a:spcPts val="0"/>
                </a:spcAft>
                <a:buClrTx/>
                <a:buSzTx/>
                <a:buFontTx/>
                <a:buNone/>
                <a:tabLst/>
                <a:defRPr/>
              </a:pPr>
              <a:t>38</a:t>
            </a:fld>
            <a:endParaRPr kumimoji="0" lang="fr-FR" sz="975" b="0" i="0" u="none" strike="noStrike" kern="1200" cap="none" spc="0" normalizeH="0" baseline="0" noProof="0" dirty="0">
              <a:ln>
                <a:noFill/>
              </a:ln>
              <a:solidFill>
                <a:srgbClr val="2392C9"/>
              </a:solidFill>
              <a:effectLst/>
              <a:uLnTx/>
              <a:uFillTx/>
              <a:latin typeface="Arial" panose="020B0604020202020204"/>
              <a:ea typeface="+mn-ea"/>
              <a:cs typeface="Arial" panose="020B0604020202020204" pitchFamily="34" charset="0"/>
            </a:endParaRPr>
          </a:p>
        </p:txBody>
      </p:sp>
      <p:sp>
        <p:nvSpPr>
          <p:cNvPr id="7" name="Titre 2">
            <a:extLst>
              <a:ext uri="{FF2B5EF4-FFF2-40B4-BE49-F238E27FC236}">
                <a16:creationId xmlns:a16="http://schemas.microsoft.com/office/drawing/2014/main" id="{1AAA6F81-963C-08A8-8746-1D636495C17B}"/>
              </a:ext>
            </a:extLst>
          </p:cNvPr>
          <p:cNvSpPr txBox="1">
            <a:spLocks/>
          </p:cNvSpPr>
          <p:nvPr/>
        </p:nvSpPr>
        <p:spPr>
          <a:xfrm>
            <a:off x="-137806" y="243550"/>
            <a:ext cx="6400060" cy="817729"/>
          </a:xfrm>
          <a:prstGeom prst="rect">
            <a:avLst/>
          </a:prstGeom>
        </p:spPr>
        <p:txBody>
          <a:bodyPr/>
          <a:lstStyle>
            <a:lvl1pPr algn="ctr" defTabSz="742965" rtl="0" eaLnBrk="1" latinLnBrk="0" hangingPunct="1">
              <a:lnSpc>
                <a:spcPts val="3961"/>
              </a:lnSpc>
              <a:spcBef>
                <a:spcPct val="0"/>
              </a:spcBef>
              <a:buNone/>
              <a:defRPr lang="fr-FR" sz="3088" b="1" kern="1200" cap="all" baseline="0">
                <a:solidFill>
                  <a:srgbClr val="00A4BB"/>
                </a:solidFill>
                <a:latin typeface="+mj-lt"/>
                <a:ea typeface="+mj-ea"/>
                <a:cs typeface="+mj-cs"/>
              </a:defRPr>
            </a:lvl1pPr>
          </a:lstStyle>
          <a:p>
            <a:pPr marL="0" marR="0" lvl="0" indent="0" algn="ctr" defTabSz="742965" rtl="0" eaLnBrk="1" fontAlgn="auto" latinLnBrk="0" hangingPunct="1">
              <a:lnSpc>
                <a:spcPts val="3961"/>
              </a:lnSpc>
              <a:spcBef>
                <a:spcPct val="0"/>
              </a:spcBef>
              <a:spcAft>
                <a:spcPts val="0"/>
              </a:spcAft>
              <a:buClrTx/>
              <a:buSzTx/>
              <a:buFontTx/>
              <a:buNone/>
              <a:tabLst/>
              <a:defRPr/>
            </a:pPr>
            <a:r>
              <a:rPr kumimoji="0" lang="fr-FR" sz="3088" b="1" i="0" u="none" strike="noStrike" kern="1200" cap="all" spc="0" normalizeH="0" baseline="0" noProof="0" dirty="0">
                <a:ln>
                  <a:noFill/>
                </a:ln>
                <a:solidFill>
                  <a:srgbClr val="00A4BB"/>
                </a:solidFill>
                <a:effectLst/>
                <a:uLnTx/>
                <a:uFillTx/>
                <a:latin typeface="Arial" panose="020B0604020202020204"/>
                <a:ea typeface="+mj-ea"/>
                <a:cs typeface="+mj-cs"/>
              </a:rPr>
              <a:t>Feuille de TD distribuée</a:t>
            </a:r>
          </a:p>
        </p:txBody>
      </p:sp>
      <p:pic>
        <p:nvPicPr>
          <p:cNvPr id="3" name="Image 2">
            <a:extLst>
              <a:ext uri="{FF2B5EF4-FFF2-40B4-BE49-F238E27FC236}">
                <a16:creationId xmlns:a16="http://schemas.microsoft.com/office/drawing/2014/main" id="{F3F5AF3B-6973-351B-943F-DFDBBEEFF7F1}"/>
              </a:ext>
            </a:extLst>
          </p:cNvPr>
          <p:cNvPicPr>
            <a:picLocks noChangeAspect="1"/>
          </p:cNvPicPr>
          <p:nvPr/>
        </p:nvPicPr>
        <p:blipFill>
          <a:blip r:embed="rId2"/>
          <a:stretch>
            <a:fillRect/>
          </a:stretch>
        </p:blipFill>
        <p:spPr>
          <a:xfrm rot="20921524">
            <a:off x="1066800" y="1243012"/>
            <a:ext cx="7772400" cy="4371975"/>
          </a:xfrm>
          <a:prstGeom prst="rect">
            <a:avLst/>
          </a:prstGeom>
          <a:effectLst>
            <a:outerShdw blurRad="50800" dist="381000" dir="2700000" algn="tl" rotWithShape="0">
              <a:prstClr val="black">
                <a:alpha val="40000"/>
              </a:prstClr>
            </a:outerShdw>
          </a:effectLst>
        </p:spPr>
      </p:pic>
    </p:spTree>
    <p:extLst>
      <p:ext uri="{BB962C8B-B14F-4D97-AF65-F5344CB8AC3E}">
        <p14:creationId xmlns:p14="http://schemas.microsoft.com/office/powerpoint/2010/main" val="2850836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Image 51">
            <a:extLst>
              <a:ext uri="{FF2B5EF4-FFF2-40B4-BE49-F238E27FC236}">
                <a16:creationId xmlns:a16="http://schemas.microsoft.com/office/drawing/2014/main" id="{AF84CA93-928B-4132-B682-637C6FE04E46}"/>
              </a:ext>
            </a:extLst>
          </p:cNvPr>
          <p:cNvPicPr>
            <a:picLocks noChangeAspect="1"/>
          </p:cNvPicPr>
          <p:nvPr/>
        </p:nvPicPr>
        <p:blipFill>
          <a:blip r:embed="rId3"/>
          <a:stretch>
            <a:fillRect/>
          </a:stretch>
        </p:blipFill>
        <p:spPr>
          <a:xfrm flipH="1">
            <a:off x="-670559" y="147919"/>
            <a:ext cx="11557652" cy="6710082"/>
          </a:xfrm>
          <a:prstGeom prst="rect">
            <a:avLst/>
          </a:prstGeom>
        </p:spPr>
      </p:pic>
      <p:pic>
        <p:nvPicPr>
          <p:cNvPr id="29" name="Image 28">
            <a:extLst>
              <a:ext uri="{FF2B5EF4-FFF2-40B4-BE49-F238E27FC236}">
                <a16:creationId xmlns:a16="http://schemas.microsoft.com/office/drawing/2014/main" id="{6B18B618-4126-4691-9C14-2505919BA160}"/>
              </a:ext>
            </a:extLst>
          </p:cNvPr>
          <p:cNvPicPr>
            <a:picLocks noChangeAspect="1"/>
          </p:cNvPicPr>
          <p:nvPr/>
        </p:nvPicPr>
        <p:blipFill rotWithShape="1">
          <a:blip r:embed="rId4"/>
          <a:srcRect r="13714"/>
          <a:stretch/>
        </p:blipFill>
        <p:spPr>
          <a:xfrm>
            <a:off x="4344324" y="3071720"/>
            <a:ext cx="9278634" cy="3292985"/>
          </a:xfrm>
          <a:prstGeom prst="rect">
            <a:avLst/>
          </a:prstGeom>
        </p:spPr>
      </p:pic>
      <p:pic>
        <p:nvPicPr>
          <p:cNvPr id="28" name="Image 27">
            <a:extLst>
              <a:ext uri="{FF2B5EF4-FFF2-40B4-BE49-F238E27FC236}">
                <a16:creationId xmlns:a16="http://schemas.microsoft.com/office/drawing/2014/main" id="{D3150E52-D7B0-401D-AA24-153C5D988E78}"/>
              </a:ext>
            </a:extLst>
          </p:cNvPr>
          <p:cNvPicPr>
            <a:picLocks noChangeAspect="1"/>
          </p:cNvPicPr>
          <p:nvPr/>
        </p:nvPicPr>
        <p:blipFill rotWithShape="1">
          <a:blip r:embed="rId4"/>
          <a:srcRect r="13714"/>
          <a:stretch/>
        </p:blipFill>
        <p:spPr>
          <a:xfrm>
            <a:off x="-846314" y="2645132"/>
            <a:ext cx="9278634" cy="3292985"/>
          </a:xfrm>
          <a:prstGeom prst="rect">
            <a:avLst/>
          </a:prstGeom>
        </p:spPr>
      </p:pic>
      <p:sp>
        <p:nvSpPr>
          <p:cNvPr id="5" name="Espace réservé du numéro de diapositive 4">
            <a:extLst>
              <a:ext uri="{FF2B5EF4-FFF2-40B4-BE49-F238E27FC236}">
                <a16:creationId xmlns:a16="http://schemas.microsoft.com/office/drawing/2014/main" id="{3F08FD77-1FB2-46CE-9971-DB90D2B608C8}"/>
              </a:ext>
            </a:extLst>
          </p:cNvPr>
          <p:cNvSpPr>
            <a:spLocks noGrp="1"/>
          </p:cNvSpPr>
          <p:nvPr>
            <p:ph type="sldNum" sz="quarter" idx="4"/>
          </p:nvPr>
        </p:nvSpPr>
        <p:spPr>
          <a:xfrm>
            <a:off x="132182" y="6364705"/>
            <a:ext cx="404075" cy="249745"/>
          </a:xfrm>
        </p:spPr>
        <p:txBody>
          <a:bodyPr/>
          <a:lstStyle/>
          <a:p>
            <a:pPr rtl="0"/>
            <a:fld id="{48F63A3B-78C7-47BE-AE5E-E10140E04643}" type="slidenum">
              <a:rPr lang="fr-FR" noProof="1" smtClean="0"/>
              <a:pPr rtl="0"/>
              <a:t>3</a:t>
            </a:fld>
            <a:endParaRPr lang="fr-FR" noProof="1"/>
          </a:p>
        </p:txBody>
      </p:sp>
      <p:pic>
        <p:nvPicPr>
          <p:cNvPr id="55" name="Image 54">
            <a:extLst>
              <a:ext uri="{FF2B5EF4-FFF2-40B4-BE49-F238E27FC236}">
                <a16:creationId xmlns:a16="http://schemas.microsoft.com/office/drawing/2014/main" id="{AF791F3A-1906-49B4-AB28-73428A27E746}"/>
              </a:ext>
            </a:extLst>
          </p:cNvPr>
          <p:cNvPicPr>
            <a:picLocks noChangeAspect="1"/>
          </p:cNvPicPr>
          <p:nvPr/>
        </p:nvPicPr>
        <p:blipFill>
          <a:blip r:embed="rId5"/>
          <a:stretch>
            <a:fillRect/>
          </a:stretch>
        </p:blipFill>
        <p:spPr>
          <a:xfrm flipV="1">
            <a:off x="-178142" y="6273188"/>
            <a:ext cx="10238617" cy="120987"/>
          </a:xfrm>
          <a:prstGeom prst="rect">
            <a:avLst/>
          </a:prstGeom>
        </p:spPr>
      </p:pic>
      <p:pic>
        <p:nvPicPr>
          <p:cNvPr id="7" name="Image 6">
            <a:extLst>
              <a:ext uri="{FF2B5EF4-FFF2-40B4-BE49-F238E27FC236}">
                <a16:creationId xmlns:a16="http://schemas.microsoft.com/office/drawing/2014/main" id="{27CAE259-68E1-4915-9CC8-51D320A671C4}"/>
              </a:ext>
            </a:extLst>
          </p:cNvPr>
          <p:cNvPicPr>
            <a:picLocks noChangeAspect="1"/>
          </p:cNvPicPr>
          <p:nvPr/>
        </p:nvPicPr>
        <p:blipFill>
          <a:blip r:embed="rId6"/>
          <a:stretch>
            <a:fillRect/>
          </a:stretch>
        </p:blipFill>
        <p:spPr>
          <a:xfrm>
            <a:off x="7746042" y="939891"/>
            <a:ext cx="1069924" cy="1069924"/>
          </a:xfrm>
          <a:prstGeom prst="rect">
            <a:avLst/>
          </a:prstGeom>
        </p:spPr>
      </p:pic>
      <p:pic>
        <p:nvPicPr>
          <p:cNvPr id="12" name="Image 11">
            <a:extLst>
              <a:ext uri="{FF2B5EF4-FFF2-40B4-BE49-F238E27FC236}">
                <a16:creationId xmlns:a16="http://schemas.microsoft.com/office/drawing/2014/main" id="{F14B22A0-502E-4539-B13B-BF88B47763D7}"/>
              </a:ext>
            </a:extLst>
          </p:cNvPr>
          <p:cNvPicPr>
            <a:picLocks noChangeAspect="1"/>
          </p:cNvPicPr>
          <p:nvPr/>
        </p:nvPicPr>
        <p:blipFill>
          <a:blip r:embed="rId7"/>
          <a:stretch>
            <a:fillRect/>
          </a:stretch>
        </p:blipFill>
        <p:spPr>
          <a:xfrm>
            <a:off x="3361457" y="631755"/>
            <a:ext cx="901587" cy="888889"/>
          </a:xfrm>
          <a:prstGeom prst="rect">
            <a:avLst/>
          </a:prstGeom>
        </p:spPr>
      </p:pic>
      <p:grpSp>
        <p:nvGrpSpPr>
          <p:cNvPr id="3" name="Groupe 2">
            <a:extLst>
              <a:ext uri="{FF2B5EF4-FFF2-40B4-BE49-F238E27FC236}">
                <a16:creationId xmlns:a16="http://schemas.microsoft.com/office/drawing/2014/main" id="{A9785F0A-68F4-4E03-B32C-6DE04CA1C685}"/>
              </a:ext>
            </a:extLst>
          </p:cNvPr>
          <p:cNvGrpSpPr/>
          <p:nvPr/>
        </p:nvGrpSpPr>
        <p:grpSpPr>
          <a:xfrm>
            <a:off x="5849328" y="1588742"/>
            <a:ext cx="2582992" cy="1537427"/>
            <a:chOff x="3136607" y="619038"/>
            <a:chExt cx="2582992" cy="1701947"/>
          </a:xfrm>
        </p:grpSpPr>
        <p:pic>
          <p:nvPicPr>
            <p:cNvPr id="69" name="Image 68">
              <a:extLst>
                <a:ext uri="{FF2B5EF4-FFF2-40B4-BE49-F238E27FC236}">
                  <a16:creationId xmlns:a16="http://schemas.microsoft.com/office/drawing/2014/main" id="{CE2E8DF8-7241-42C7-A43B-10E07CF9260F}"/>
                </a:ext>
              </a:extLst>
            </p:cNvPr>
            <p:cNvPicPr>
              <a:picLocks noChangeAspect="1"/>
            </p:cNvPicPr>
            <p:nvPr/>
          </p:nvPicPr>
          <p:blipFill>
            <a:blip r:embed="rId8"/>
            <a:stretch>
              <a:fillRect/>
            </a:stretch>
          </p:blipFill>
          <p:spPr>
            <a:xfrm>
              <a:off x="3136607" y="619038"/>
              <a:ext cx="2582992" cy="1701947"/>
            </a:xfrm>
            <a:prstGeom prst="rect">
              <a:avLst/>
            </a:prstGeom>
          </p:spPr>
        </p:pic>
        <p:sp>
          <p:nvSpPr>
            <p:cNvPr id="70" name="Rectangle 69">
              <a:extLst>
                <a:ext uri="{FF2B5EF4-FFF2-40B4-BE49-F238E27FC236}">
                  <a16:creationId xmlns:a16="http://schemas.microsoft.com/office/drawing/2014/main" id="{2ED465C7-9508-4DCC-9BE9-210530B9A6F4}"/>
                </a:ext>
              </a:extLst>
            </p:cNvPr>
            <p:cNvSpPr/>
            <p:nvPr/>
          </p:nvSpPr>
          <p:spPr>
            <a:xfrm>
              <a:off x="3306288" y="808682"/>
              <a:ext cx="2352766" cy="892606"/>
            </a:xfrm>
            <a:prstGeom prst="rect">
              <a:avLst/>
            </a:prstGeom>
            <a:solidFill>
              <a:srgbClr val="E62552"/>
            </a:solidFill>
            <a:ln>
              <a:solidFill>
                <a:srgbClr val="E625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noProof="1"/>
            </a:p>
          </p:txBody>
        </p:sp>
      </p:grpSp>
      <p:pic>
        <p:nvPicPr>
          <p:cNvPr id="14" name="Image 13">
            <a:extLst>
              <a:ext uri="{FF2B5EF4-FFF2-40B4-BE49-F238E27FC236}">
                <a16:creationId xmlns:a16="http://schemas.microsoft.com/office/drawing/2014/main" id="{FEDF7810-2776-4B32-BFC9-4F73D513EDC6}"/>
              </a:ext>
            </a:extLst>
          </p:cNvPr>
          <p:cNvPicPr>
            <a:picLocks noChangeAspect="1"/>
          </p:cNvPicPr>
          <p:nvPr/>
        </p:nvPicPr>
        <p:blipFill>
          <a:blip r:embed="rId9"/>
          <a:stretch>
            <a:fillRect/>
          </a:stretch>
        </p:blipFill>
        <p:spPr>
          <a:xfrm>
            <a:off x="1415857" y="1883454"/>
            <a:ext cx="876325" cy="876325"/>
          </a:xfrm>
          <a:prstGeom prst="rect">
            <a:avLst/>
          </a:prstGeom>
        </p:spPr>
      </p:pic>
      <p:pic>
        <p:nvPicPr>
          <p:cNvPr id="18" name="Image 17">
            <a:extLst>
              <a:ext uri="{FF2B5EF4-FFF2-40B4-BE49-F238E27FC236}">
                <a16:creationId xmlns:a16="http://schemas.microsoft.com/office/drawing/2014/main" id="{F97F40BC-2588-484F-A18A-5B0217D64ABD}"/>
              </a:ext>
            </a:extLst>
          </p:cNvPr>
          <p:cNvPicPr>
            <a:picLocks noChangeAspect="1"/>
          </p:cNvPicPr>
          <p:nvPr/>
        </p:nvPicPr>
        <p:blipFill>
          <a:blip r:embed="rId10"/>
          <a:stretch>
            <a:fillRect/>
          </a:stretch>
        </p:blipFill>
        <p:spPr>
          <a:xfrm>
            <a:off x="321591" y="5612745"/>
            <a:ext cx="1079849" cy="660443"/>
          </a:xfrm>
          <a:prstGeom prst="rect">
            <a:avLst/>
          </a:prstGeom>
        </p:spPr>
      </p:pic>
      <p:pic>
        <p:nvPicPr>
          <p:cNvPr id="16" name="Image 15">
            <a:extLst>
              <a:ext uri="{FF2B5EF4-FFF2-40B4-BE49-F238E27FC236}">
                <a16:creationId xmlns:a16="http://schemas.microsoft.com/office/drawing/2014/main" id="{66596AF6-0584-43EE-8545-E043E471C1C4}"/>
              </a:ext>
            </a:extLst>
          </p:cNvPr>
          <p:cNvPicPr>
            <a:picLocks noChangeAspect="1"/>
          </p:cNvPicPr>
          <p:nvPr/>
        </p:nvPicPr>
        <p:blipFill>
          <a:blip r:embed="rId11"/>
          <a:stretch>
            <a:fillRect/>
          </a:stretch>
        </p:blipFill>
        <p:spPr>
          <a:xfrm>
            <a:off x="-594883" y="3907882"/>
            <a:ext cx="1509875" cy="2383234"/>
          </a:xfrm>
          <a:prstGeom prst="rect">
            <a:avLst/>
          </a:prstGeom>
        </p:spPr>
      </p:pic>
      <p:sp>
        <p:nvSpPr>
          <p:cNvPr id="31" name="ZoneTexte 30">
            <a:extLst>
              <a:ext uri="{FF2B5EF4-FFF2-40B4-BE49-F238E27FC236}">
                <a16:creationId xmlns:a16="http://schemas.microsoft.com/office/drawing/2014/main" id="{EB667874-686A-4673-9468-31A4135BAD9D}"/>
              </a:ext>
            </a:extLst>
          </p:cNvPr>
          <p:cNvSpPr txBox="1"/>
          <p:nvPr/>
        </p:nvSpPr>
        <p:spPr>
          <a:xfrm>
            <a:off x="5937180" y="1876470"/>
            <a:ext cx="2413311" cy="523220"/>
          </a:xfrm>
          <a:prstGeom prst="rect">
            <a:avLst/>
          </a:prstGeom>
          <a:noFill/>
        </p:spPr>
        <p:txBody>
          <a:bodyPr wrap="square">
            <a:spAutoFit/>
          </a:bodyPr>
          <a:lstStyle/>
          <a:p>
            <a:pPr algn="ctr"/>
            <a:r>
              <a:rPr lang="fr-FR" sz="1400" noProof="1">
                <a:solidFill>
                  <a:schemeClr val="bg1"/>
                </a:solidFill>
                <a:latin typeface="Montserrat" pitchFamily="2" charset="0"/>
              </a:rPr>
              <a:t>Ah ben ça m’intéresse, c’est quoi cet outil ?</a:t>
            </a:r>
            <a:endParaRPr lang="fr-FR" sz="1400" noProof="1">
              <a:latin typeface="Montserrat" pitchFamily="2" charset="0"/>
            </a:endParaRPr>
          </a:p>
        </p:txBody>
      </p:sp>
      <p:grpSp>
        <p:nvGrpSpPr>
          <p:cNvPr id="32" name="Groupe 31">
            <a:extLst>
              <a:ext uri="{FF2B5EF4-FFF2-40B4-BE49-F238E27FC236}">
                <a16:creationId xmlns:a16="http://schemas.microsoft.com/office/drawing/2014/main" id="{0C959E4E-93FB-4715-AF83-DA69F8D06483}"/>
              </a:ext>
            </a:extLst>
          </p:cNvPr>
          <p:cNvGrpSpPr/>
          <p:nvPr/>
        </p:nvGrpSpPr>
        <p:grpSpPr>
          <a:xfrm flipH="1">
            <a:off x="3083786" y="1207911"/>
            <a:ext cx="2635499" cy="1925569"/>
            <a:chOff x="54993" y="1693637"/>
            <a:chExt cx="2021116" cy="1573292"/>
          </a:xfrm>
        </p:grpSpPr>
        <p:pic>
          <p:nvPicPr>
            <p:cNvPr id="33" name="Image 32">
              <a:extLst>
                <a:ext uri="{FF2B5EF4-FFF2-40B4-BE49-F238E27FC236}">
                  <a16:creationId xmlns:a16="http://schemas.microsoft.com/office/drawing/2014/main" id="{262BBF8A-D5B7-448A-BE9E-F70CBAFE6DA5}"/>
                </a:ext>
              </a:extLst>
            </p:cNvPr>
            <p:cNvPicPr>
              <a:picLocks noChangeAspect="1"/>
            </p:cNvPicPr>
            <p:nvPr/>
          </p:nvPicPr>
          <p:blipFill>
            <a:blip r:embed="rId12"/>
            <a:stretch>
              <a:fillRect/>
            </a:stretch>
          </p:blipFill>
          <p:spPr>
            <a:xfrm flipH="1">
              <a:off x="54993" y="1693637"/>
              <a:ext cx="2021116" cy="1573292"/>
            </a:xfrm>
            <a:prstGeom prst="rect">
              <a:avLst/>
            </a:prstGeom>
          </p:spPr>
        </p:pic>
        <p:sp>
          <p:nvSpPr>
            <p:cNvPr id="34" name="Rectangle 33">
              <a:extLst>
                <a:ext uri="{FF2B5EF4-FFF2-40B4-BE49-F238E27FC236}">
                  <a16:creationId xmlns:a16="http://schemas.microsoft.com/office/drawing/2014/main" id="{813358A2-0CD5-4ACD-B679-C3F3A6D85B48}"/>
                </a:ext>
              </a:extLst>
            </p:cNvPr>
            <p:cNvSpPr/>
            <p:nvPr/>
          </p:nvSpPr>
          <p:spPr>
            <a:xfrm>
              <a:off x="252596" y="1879775"/>
              <a:ext cx="1744004" cy="782750"/>
            </a:xfrm>
            <a:prstGeom prst="rect">
              <a:avLst/>
            </a:prstGeom>
            <a:solidFill>
              <a:srgbClr val="95ADF5"/>
            </a:solidFill>
            <a:ln>
              <a:solidFill>
                <a:srgbClr val="95AD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noProof="1"/>
            </a:p>
          </p:txBody>
        </p:sp>
      </p:grpSp>
      <p:sp>
        <p:nvSpPr>
          <p:cNvPr id="35" name="ZoneTexte 34">
            <a:extLst>
              <a:ext uri="{FF2B5EF4-FFF2-40B4-BE49-F238E27FC236}">
                <a16:creationId xmlns:a16="http://schemas.microsoft.com/office/drawing/2014/main" id="{96B342B4-081A-47CA-A50C-AB7F388AC560}"/>
              </a:ext>
            </a:extLst>
          </p:cNvPr>
          <p:cNvSpPr txBox="1"/>
          <p:nvPr/>
        </p:nvSpPr>
        <p:spPr>
          <a:xfrm>
            <a:off x="3164525" y="1296289"/>
            <a:ext cx="2428145" cy="1384995"/>
          </a:xfrm>
          <a:prstGeom prst="rect">
            <a:avLst/>
          </a:prstGeom>
          <a:noFill/>
        </p:spPr>
        <p:txBody>
          <a:bodyPr wrap="square" rtlCol="0">
            <a:spAutoFit/>
          </a:bodyPr>
          <a:lstStyle/>
          <a:p>
            <a:pPr algn="ctr"/>
            <a:r>
              <a:rPr lang="fr-FR" sz="1200" noProof="1">
                <a:solidFill>
                  <a:schemeClr val="bg1"/>
                </a:solidFill>
                <a:latin typeface="Montserrat" pitchFamily="2" charset="0"/>
              </a:rPr>
              <a:t>Si vous le souhaitez, un outil est à votre disposition pour évaluer votre situation face à une éventuelle contre-productivité et identifier des pistes pour la prévenir ou y remédier</a:t>
            </a:r>
          </a:p>
        </p:txBody>
      </p:sp>
      <p:pic>
        <p:nvPicPr>
          <p:cNvPr id="36" name="Image 35">
            <a:extLst>
              <a:ext uri="{FF2B5EF4-FFF2-40B4-BE49-F238E27FC236}">
                <a16:creationId xmlns:a16="http://schemas.microsoft.com/office/drawing/2014/main" id="{8B7E152B-C243-4AD6-A203-8F479C4004EE}"/>
              </a:ext>
            </a:extLst>
          </p:cNvPr>
          <p:cNvPicPr>
            <a:picLocks noChangeAspect="1"/>
          </p:cNvPicPr>
          <p:nvPr/>
        </p:nvPicPr>
        <p:blipFill>
          <a:blip r:embed="rId13"/>
          <a:srcRect/>
          <a:stretch/>
        </p:blipFill>
        <p:spPr>
          <a:xfrm>
            <a:off x="2382659" y="3071720"/>
            <a:ext cx="1810749" cy="3403750"/>
          </a:xfrm>
          <a:prstGeom prst="rect">
            <a:avLst/>
          </a:prstGeom>
        </p:spPr>
      </p:pic>
      <p:pic>
        <p:nvPicPr>
          <p:cNvPr id="37" name="Image 36">
            <a:extLst>
              <a:ext uri="{FF2B5EF4-FFF2-40B4-BE49-F238E27FC236}">
                <a16:creationId xmlns:a16="http://schemas.microsoft.com/office/drawing/2014/main" id="{D607973D-77BE-42A2-99B5-D5C99C47CABA}"/>
              </a:ext>
            </a:extLst>
          </p:cNvPr>
          <p:cNvPicPr>
            <a:picLocks noChangeAspect="1"/>
          </p:cNvPicPr>
          <p:nvPr/>
        </p:nvPicPr>
        <p:blipFill>
          <a:blip r:embed="rId14"/>
          <a:stretch>
            <a:fillRect/>
          </a:stretch>
        </p:blipFill>
        <p:spPr>
          <a:xfrm>
            <a:off x="7714461" y="3707888"/>
            <a:ext cx="1549365" cy="2596348"/>
          </a:xfrm>
          <a:prstGeom prst="rect">
            <a:avLst/>
          </a:prstGeom>
        </p:spPr>
      </p:pic>
      <p:pic>
        <p:nvPicPr>
          <p:cNvPr id="38" name="Image 37">
            <a:extLst>
              <a:ext uri="{FF2B5EF4-FFF2-40B4-BE49-F238E27FC236}">
                <a16:creationId xmlns:a16="http://schemas.microsoft.com/office/drawing/2014/main" id="{1F785E5C-D507-4195-AEB8-3E46263DA4E4}"/>
              </a:ext>
            </a:extLst>
          </p:cNvPr>
          <p:cNvPicPr>
            <a:picLocks noChangeAspect="1"/>
          </p:cNvPicPr>
          <p:nvPr/>
        </p:nvPicPr>
        <p:blipFill>
          <a:blip r:embed="rId15"/>
          <a:stretch>
            <a:fillRect/>
          </a:stretch>
        </p:blipFill>
        <p:spPr>
          <a:xfrm>
            <a:off x="6252656" y="2989553"/>
            <a:ext cx="1007931" cy="3329078"/>
          </a:xfrm>
          <a:prstGeom prst="rect">
            <a:avLst/>
          </a:prstGeom>
        </p:spPr>
      </p:pic>
      <p:pic>
        <p:nvPicPr>
          <p:cNvPr id="39" name="Image 38">
            <a:extLst>
              <a:ext uri="{FF2B5EF4-FFF2-40B4-BE49-F238E27FC236}">
                <a16:creationId xmlns:a16="http://schemas.microsoft.com/office/drawing/2014/main" id="{E15693FD-32E9-4E18-8112-FA4A65A1C622}"/>
              </a:ext>
            </a:extLst>
          </p:cNvPr>
          <p:cNvPicPr>
            <a:picLocks noChangeAspect="1"/>
          </p:cNvPicPr>
          <p:nvPr/>
        </p:nvPicPr>
        <p:blipFill>
          <a:blip r:embed="rId16"/>
          <a:stretch>
            <a:fillRect/>
          </a:stretch>
        </p:blipFill>
        <p:spPr>
          <a:xfrm>
            <a:off x="9045507" y="5492317"/>
            <a:ext cx="666081" cy="782187"/>
          </a:xfrm>
          <a:prstGeom prst="rect">
            <a:avLst/>
          </a:prstGeom>
        </p:spPr>
      </p:pic>
    </p:spTree>
    <p:extLst>
      <p:ext uri="{BB962C8B-B14F-4D97-AF65-F5344CB8AC3E}">
        <p14:creationId xmlns:p14="http://schemas.microsoft.com/office/powerpoint/2010/main" val="8026057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72890-F752-A6BA-D322-562DA8189A3A}"/>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BA4CA07F-0905-A31A-6F64-C90AC40998C2}"/>
              </a:ext>
            </a:extLst>
          </p:cNvPr>
          <p:cNvSpPr>
            <a:spLocks noGrp="1"/>
          </p:cNvSpPr>
          <p:nvPr>
            <p:ph type="title"/>
          </p:nvPr>
        </p:nvSpPr>
        <p:spPr>
          <a:xfrm>
            <a:off x="430277" y="243550"/>
            <a:ext cx="8533688" cy="676635"/>
          </a:xfrm>
        </p:spPr>
        <p:txBody>
          <a:bodyPr/>
          <a:lstStyle/>
          <a:p>
            <a:r>
              <a:rPr lang="fr-FR" sz="3200" noProof="1">
                <a:latin typeface="Montserrat" panose="00000500000000000000" pitchFamily="2" charset="0"/>
              </a:rPr>
              <a:t>Problématisation – SUITE ET FIN</a:t>
            </a:r>
            <a:endParaRPr lang="fr-FR" noProof="1"/>
          </a:p>
        </p:txBody>
      </p:sp>
      <p:sp>
        <p:nvSpPr>
          <p:cNvPr id="5" name="Espace réservé du numéro de diapositive 4">
            <a:extLst>
              <a:ext uri="{FF2B5EF4-FFF2-40B4-BE49-F238E27FC236}">
                <a16:creationId xmlns:a16="http://schemas.microsoft.com/office/drawing/2014/main" id="{D7506AD0-A598-ED40-D145-DE5267CA07C6}"/>
              </a:ext>
            </a:extLst>
          </p:cNvPr>
          <p:cNvSpPr>
            <a:spLocks noGrp="1"/>
          </p:cNvSpPr>
          <p:nvPr>
            <p:ph type="sldNum" sz="quarter" idx="4"/>
          </p:nvPr>
        </p:nvSpPr>
        <p:spPr/>
        <p:txBody>
          <a:bodyPr/>
          <a:lstStyle/>
          <a:p>
            <a:pPr rtl="0"/>
            <a:fld id="{48F63A3B-78C7-47BE-AE5E-E10140E04643}" type="slidenum">
              <a:rPr lang="fr-FR" noProof="1" smtClean="0"/>
              <a:pPr rtl="0"/>
              <a:t>39</a:t>
            </a:fld>
            <a:endParaRPr lang="fr-FR" noProof="1"/>
          </a:p>
        </p:txBody>
      </p:sp>
      <p:sp>
        <p:nvSpPr>
          <p:cNvPr id="6" name="Rectangle 1">
            <a:extLst>
              <a:ext uri="{FF2B5EF4-FFF2-40B4-BE49-F238E27FC236}">
                <a16:creationId xmlns:a16="http://schemas.microsoft.com/office/drawing/2014/main" id="{2778591D-930D-F21C-C5B9-52504D1D5C74}"/>
              </a:ext>
            </a:extLst>
          </p:cNvPr>
          <p:cNvSpPr txBox="1">
            <a:spLocks noChangeArrowheads="1"/>
          </p:cNvSpPr>
          <p:nvPr/>
        </p:nvSpPr>
        <p:spPr bwMode="auto">
          <a:xfrm>
            <a:off x="527777" y="940868"/>
            <a:ext cx="5639773" cy="1651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295" tIns="37148" rIns="74295" bIns="37148" numCol="1" rtlCol="0" anchor="ctr" anchorCtr="0" compatLnSpc="1">
            <a:prstTxWarp prst="textNoShape">
              <a:avLst/>
            </a:prstTxWarp>
            <a:spAutoFit/>
          </a:bodyPr>
          <a:lstStyle>
            <a:defPPr>
              <a:defRPr lang="fr-FR"/>
            </a:defPPr>
            <a:lvl1pPr marL="0" indent="0" algn="l" defTabSz="742965" rtl="0" eaLnBrk="1" latinLnBrk="0" hangingPunct="1">
              <a:lnSpc>
                <a:spcPct val="100000"/>
              </a:lnSpc>
              <a:spcBef>
                <a:spcPts val="0"/>
              </a:spcBef>
              <a:spcAft>
                <a:spcPts val="975"/>
              </a:spcAft>
              <a:buFont typeface="Arial" panose="020B0604020202020204" pitchFamily="34" charset="0"/>
              <a:buNone/>
              <a:defRPr lang="fr-FR" sz="1463" kern="1200">
                <a:solidFill>
                  <a:schemeClr val="tx1">
                    <a:lumMod val="75000"/>
                    <a:lumOff val="25000"/>
                  </a:schemeClr>
                </a:solidFill>
                <a:latin typeface="+mn-lt"/>
                <a:ea typeface="+mn-ea"/>
                <a:cs typeface="+mn-cs"/>
              </a:defRPr>
            </a:lvl1pPr>
            <a:lvl2pPr marL="274896"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2pPr>
            <a:lvl3pPr marL="646380"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3pPr>
            <a:lvl4pPr marL="1017862"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4pPr>
            <a:lvl5pPr marL="1389344"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5pPr>
            <a:lvl6pPr marL="2043153"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6pPr>
            <a:lvl7pPr marL="2414635"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7pPr>
            <a:lvl8pPr marL="2786119"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8pPr>
            <a:lvl9pPr marL="3157601"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9pPr>
          </a:lstStyle>
          <a:p>
            <a:pPr algn="just" eaLnBrk="0" fontAlgn="base" hangingPunct="0">
              <a:spcBef>
                <a:spcPct val="0"/>
              </a:spcBef>
              <a:spcAft>
                <a:spcPct val="0"/>
              </a:spcAft>
            </a:pPr>
            <a:r>
              <a:rPr lang="fr-FR" sz="1138" noProof="1">
                <a:solidFill>
                  <a:schemeClr val="tx1"/>
                </a:solidFill>
                <a:latin typeface="Montserrat" pitchFamily="2" charset="0"/>
              </a:rPr>
              <a:t>Désormais, nous cherchons à comprendre les raisons qui font que notre courbe n’a pas une croissance infinie. Comment se fait-il que la zone de performance ne perdure pas ? Nous devons donc identifier les </a:t>
            </a:r>
            <a:r>
              <a:rPr lang="fr-FR" sz="1138" b="1" noProof="1">
                <a:solidFill>
                  <a:schemeClr val="tx1"/>
                </a:solidFill>
                <a:latin typeface="Montserrat" pitchFamily="2" charset="0"/>
              </a:rPr>
              <a:t>facteurs limitants</a:t>
            </a:r>
            <a:r>
              <a:rPr lang="fr-FR" sz="1138" noProof="1">
                <a:solidFill>
                  <a:schemeClr val="tx1"/>
                </a:solidFill>
                <a:latin typeface="Montserrat" pitchFamily="2" charset="0"/>
              </a:rPr>
              <a:t> qui poussent à l’essouflement. Pour cela, il faut identifier les ressources mobilisées et/ou consommées dans le cas de chaque objectif.</a:t>
            </a:r>
          </a:p>
          <a:p>
            <a:pPr algn="just" eaLnBrk="0" fontAlgn="base" hangingPunct="0">
              <a:spcBef>
                <a:spcPct val="0"/>
              </a:spcBef>
              <a:spcAft>
                <a:spcPct val="0"/>
              </a:spcAft>
            </a:pPr>
            <a:endParaRPr lang="fr-FR" sz="1138" noProof="1">
              <a:solidFill>
                <a:schemeClr val="tx1"/>
              </a:solidFill>
              <a:latin typeface="Montserrat" pitchFamily="2" charset="0"/>
            </a:endParaRPr>
          </a:p>
          <a:p>
            <a:pPr algn="just" eaLnBrk="0" fontAlgn="base" hangingPunct="0">
              <a:spcBef>
                <a:spcPct val="0"/>
              </a:spcBef>
              <a:spcAft>
                <a:spcPct val="0"/>
              </a:spcAft>
            </a:pPr>
            <a:r>
              <a:rPr lang="fr-FR" sz="1138" noProof="1">
                <a:solidFill>
                  <a:schemeClr val="tx1"/>
                </a:solidFill>
                <a:latin typeface="Montserrat" pitchFamily="2" charset="0"/>
              </a:rPr>
              <a:t>Important : en effet, les phénomènes de contre-productivité sont généralement déclenchés par la consommation excessive d’une ressource limitée qui restait cachée à la vue des déployeurs</a:t>
            </a:r>
          </a:p>
        </p:txBody>
      </p:sp>
      <p:pic>
        <p:nvPicPr>
          <p:cNvPr id="10" name="Image 9">
            <a:extLst>
              <a:ext uri="{FF2B5EF4-FFF2-40B4-BE49-F238E27FC236}">
                <a16:creationId xmlns:a16="http://schemas.microsoft.com/office/drawing/2014/main" id="{38EFF5EA-835A-F035-BE08-668D1482A4DC}"/>
              </a:ext>
            </a:extLst>
          </p:cNvPr>
          <p:cNvPicPr>
            <a:picLocks noChangeAspect="1"/>
          </p:cNvPicPr>
          <p:nvPr/>
        </p:nvPicPr>
        <p:blipFill>
          <a:blip r:embed="rId2"/>
          <a:srcRect b="14360"/>
          <a:stretch>
            <a:fillRect/>
          </a:stretch>
        </p:blipFill>
        <p:spPr>
          <a:xfrm>
            <a:off x="6602247" y="940868"/>
            <a:ext cx="2847526" cy="1761692"/>
          </a:xfrm>
          <a:prstGeom prst="rect">
            <a:avLst/>
          </a:prstGeom>
          <a:ln>
            <a:noFill/>
          </a:ln>
          <a:effectLst>
            <a:softEdge rad="112500"/>
          </a:effectLst>
        </p:spPr>
      </p:pic>
      <p:pic>
        <p:nvPicPr>
          <p:cNvPr id="3" name="Image 2">
            <a:extLst>
              <a:ext uri="{FF2B5EF4-FFF2-40B4-BE49-F238E27FC236}">
                <a16:creationId xmlns:a16="http://schemas.microsoft.com/office/drawing/2014/main" id="{7AAC9900-82E6-ECAD-7EAB-6A2666FB3C42}"/>
              </a:ext>
            </a:extLst>
          </p:cNvPr>
          <p:cNvPicPr>
            <a:picLocks noChangeAspect="1"/>
          </p:cNvPicPr>
          <p:nvPr/>
        </p:nvPicPr>
        <p:blipFill>
          <a:blip r:embed="rId2"/>
          <a:srcRect b="14360"/>
          <a:stretch>
            <a:fillRect/>
          </a:stretch>
        </p:blipFill>
        <p:spPr>
          <a:xfrm>
            <a:off x="6602247" y="940868"/>
            <a:ext cx="2847526" cy="1761692"/>
          </a:xfrm>
          <a:prstGeom prst="rect">
            <a:avLst/>
          </a:prstGeom>
          <a:ln>
            <a:noFill/>
          </a:ln>
          <a:effectLst>
            <a:softEdge rad="112500"/>
          </a:effectLst>
        </p:spPr>
      </p:pic>
      <p:sp>
        <p:nvSpPr>
          <p:cNvPr id="7" name="ZoneTexte 6">
            <a:extLst>
              <a:ext uri="{FF2B5EF4-FFF2-40B4-BE49-F238E27FC236}">
                <a16:creationId xmlns:a16="http://schemas.microsoft.com/office/drawing/2014/main" id="{BA84F6E5-60A9-D6EE-EB44-B9E2C01E9372}"/>
              </a:ext>
            </a:extLst>
          </p:cNvPr>
          <p:cNvSpPr txBox="1"/>
          <p:nvPr/>
        </p:nvSpPr>
        <p:spPr>
          <a:xfrm rot="16200000">
            <a:off x="-668585" y="3198168"/>
            <a:ext cx="2602846" cy="461665"/>
          </a:xfrm>
          <a:prstGeom prst="rect">
            <a:avLst/>
          </a:prstGeom>
          <a:noFill/>
        </p:spPr>
        <p:txBody>
          <a:bodyPr wrap="square" rtlCol="0">
            <a:spAutoFit/>
          </a:bodyPr>
          <a:lstStyle/>
          <a:p>
            <a:r>
              <a:rPr lang="fr-FR" sz="2400" dirty="0">
                <a:solidFill>
                  <a:srgbClr val="FF7600"/>
                </a:solidFill>
              </a:rPr>
              <a:t>RÉPONSES</a:t>
            </a:r>
          </a:p>
        </p:txBody>
      </p:sp>
      <p:graphicFrame>
        <p:nvGraphicFramePr>
          <p:cNvPr id="8" name="Tableau 7">
            <a:extLst>
              <a:ext uri="{FF2B5EF4-FFF2-40B4-BE49-F238E27FC236}">
                <a16:creationId xmlns:a16="http://schemas.microsoft.com/office/drawing/2014/main" id="{AB1B21D4-63F4-57AA-7DF4-0C89AED80E29}"/>
              </a:ext>
            </a:extLst>
          </p:cNvPr>
          <p:cNvGraphicFramePr>
            <a:graphicFrameLocks noGrp="1"/>
          </p:cNvGraphicFramePr>
          <p:nvPr>
            <p:extLst>
              <p:ext uri="{D42A27DB-BD31-4B8C-83A1-F6EECF244321}">
                <p14:modId xmlns:p14="http://schemas.microsoft.com/office/powerpoint/2010/main" val="2802583324"/>
              </p:ext>
            </p:extLst>
          </p:nvPr>
        </p:nvGraphicFramePr>
        <p:xfrm>
          <a:off x="863671" y="2809208"/>
          <a:ext cx="8586102" cy="3414091"/>
        </p:xfrm>
        <a:graphic>
          <a:graphicData uri="http://schemas.openxmlformats.org/drawingml/2006/table">
            <a:tbl>
              <a:tblPr firstRow="1" bandRow="1">
                <a:tableStyleId>{72833802-FEF1-4C79-8D5D-14CF1EAF98D9}</a:tableStyleId>
              </a:tblPr>
              <a:tblGrid>
                <a:gridCol w="2458787">
                  <a:extLst>
                    <a:ext uri="{9D8B030D-6E8A-4147-A177-3AD203B41FA5}">
                      <a16:colId xmlns:a16="http://schemas.microsoft.com/office/drawing/2014/main" val="4068445930"/>
                    </a:ext>
                  </a:extLst>
                </a:gridCol>
                <a:gridCol w="6127315">
                  <a:extLst>
                    <a:ext uri="{9D8B030D-6E8A-4147-A177-3AD203B41FA5}">
                      <a16:colId xmlns:a16="http://schemas.microsoft.com/office/drawing/2014/main" val="2981245654"/>
                    </a:ext>
                  </a:extLst>
                </a:gridCol>
              </a:tblGrid>
              <a:tr h="403737">
                <a:tc>
                  <a:txBody>
                    <a:bodyPr/>
                    <a:lstStyle/>
                    <a:p>
                      <a:r>
                        <a:rPr lang="fr-FR" sz="1400" dirty="0">
                          <a:latin typeface="Montserrat" pitchFamily="2" charset="77"/>
                        </a:rPr>
                        <a:t>Objectifs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latin typeface="Montserrat" pitchFamily="2" charset="77"/>
                        </a:rPr>
                        <a:t>Ressources cachées qui s’épuisent et limitent la productivité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3411117"/>
                  </a:ext>
                </a:extLst>
              </a:tr>
              <a:tr h="937164">
                <a:tc>
                  <a:txBody>
                    <a:bodyPr/>
                    <a:lstStyle/>
                    <a:p>
                      <a:r>
                        <a:rPr lang="fr-FR" sz="1400" dirty="0">
                          <a:latin typeface="Montserrat" pitchFamily="2" charset="77"/>
                        </a:rPr>
                        <a:t>Apprendre à coopérer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lvl="0" indent="-171450" eaLnBrk="0" fontAlgn="base" hangingPunct="0">
                        <a:spcBef>
                          <a:spcPct val="0"/>
                        </a:spcBef>
                        <a:spcAft>
                          <a:spcPct val="0"/>
                        </a:spcAft>
                        <a:buFont typeface="Arial" panose="020B0604020202020204" pitchFamily="34" charset="0"/>
                        <a:buChar char="•"/>
                      </a:pPr>
                      <a:r>
                        <a:rPr kumimoji="0" lang="fr-FR" sz="1200" b="0" i="0" u="none" strike="noStrike" kern="1200" cap="none" spc="0" normalizeH="0" baseline="0" noProof="1">
                          <a:ln>
                            <a:noFill/>
                          </a:ln>
                          <a:solidFill>
                            <a:prstClr val="black"/>
                          </a:solidFill>
                          <a:effectLst/>
                          <a:uLnTx/>
                          <a:uFillTx/>
                          <a:latin typeface="Montserrat" pitchFamily="2" charset="77"/>
                          <a:ea typeface="+mn-ea"/>
                          <a:cs typeface="+mn-cs"/>
                        </a:rPr>
                        <a:t>Marges de manœuvre organisationnelle : les projets puisent abondamment dans le temps libre hors encadrement</a:t>
                      </a:r>
                      <a:endParaRPr lang="fr-FR" sz="1200" noProof="1">
                        <a:solidFill>
                          <a:schemeClr val="tx1"/>
                        </a:solidFill>
                        <a:latin typeface="Montserrat" pitchFamily="2" charset="77"/>
                      </a:endParaRPr>
                    </a:p>
                    <a:p>
                      <a:pPr marL="171450" lvl="0" indent="-171450" eaLnBrk="0" fontAlgn="base" hangingPunct="0">
                        <a:spcBef>
                          <a:spcPct val="0"/>
                        </a:spcBef>
                        <a:spcAft>
                          <a:spcPct val="0"/>
                        </a:spcAft>
                        <a:buFont typeface="Arial" panose="020B0604020202020204" pitchFamily="34" charset="0"/>
                        <a:buChar char="•"/>
                      </a:pPr>
                      <a:r>
                        <a:rPr lang="fr-FR" sz="1200" noProof="1">
                          <a:solidFill>
                            <a:schemeClr val="tx1"/>
                          </a:solidFill>
                          <a:latin typeface="Montserrat" pitchFamily="2" charset="77"/>
                        </a:rPr>
                        <a:t>Saturation des ressources/relations sociales : les projets demandent beaucoup d’énergie sociale, de discussions, d’argumentation, de délibérations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1171424"/>
                  </a:ext>
                </a:extLst>
              </a:tr>
              <a:tr h="642320">
                <a:tc>
                  <a:txBody>
                    <a:bodyPr/>
                    <a:lstStyle/>
                    <a:p>
                      <a:r>
                        <a:rPr lang="fr-FR" sz="1400" dirty="0">
                          <a:latin typeface="Montserrat" pitchFamily="2" charset="77"/>
                        </a:rPr>
                        <a:t>S’approprier 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4864" lvl="0" indent="-171450" eaLnBrk="0" fontAlgn="base" hangingPunct="0">
                        <a:spcBef>
                          <a:spcPct val="0"/>
                        </a:spcBef>
                        <a:spcAft>
                          <a:spcPct val="0"/>
                        </a:spcAft>
                        <a:buFont typeface="Arial" panose="020B0604020202020204" pitchFamily="34" charset="0"/>
                        <a:buChar char="•"/>
                      </a:pPr>
                      <a:r>
                        <a:rPr lang="fr-FR" sz="1200" noProof="1">
                          <a:solidFill>
                            <a:schemeClr val="tx1"/>
                          </a:solidFill>
                          <a:latin typeface="Montserrat" pitchFamily="2" charset="77"/>
                        </a:rPr>
                        <a:t>Saturation cognitive : les projets colonisent davantage l’esprit, il y a toujours quelque chose à faire, toujours de nombreuses tâches en parallèle qui dépendent d’autres acteurs.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9226070"/>
                  </a:ext>
                </a:extLst>
              </a:tr>
              <a:tr h="539234">
                <a:tc>
                  <a:txBody>
                    <a:bodyPr/>
                    <a:lstStyle/>
                    <a:p>
                      <a:r>
                        <a:rPr lang="fr-FR" sz="1400" dirty="0">
                          <a:latin typeface="Montserrat" pitchFamily="2" charset="77"/>
                        </a:rPr>
                        <a:t>Apprendre la gestion du temps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4864" marR="0" lvl="0" indent="-171450" algn="l" defTabSz="74296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FR" sz="1200" b="0" i="0" u="none" strike="noStrike" kern="1200" cap="none" spc="0" normalizeH="0" baseline="0" noProof="1">
                          <a:ln>
                            <a:noFill/>
                          </a:ln>
                          <a:solidFill>
                            <a:prstClr val="black"/>
                          </a:solidFill>
                          <a:effectLst/>
                          <a:uLnTx/>
                          <a:uFillTx/>
                          <a:latin typeface="Montserrat" pitchFamily="2" charset="77"/>
                          <a:ea typeface="+mn-ea"/>
                          <a:cs typeface="+mn-cs"/>
                        </a:rPr>
                        <a:t>(à nouveau) Marges de manœuvre organisationnelle : les projets puisent abondamment dans le temps libre hors encadrement</a:t>
                      </a:r>
                      <a:endParaRPr lang="fr-FR" sz="1200" noProof="1">
                        <a:solidFill>
                          <a:schemeClr val="tx1"/>
                        </a:solidFill>
                        <a:latin typeface="Montserrat"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5759507"/>
                  </a:ext>
                </a:extLst>
              </a:tr>
              <a:tr h="660988">
                <a:tc>
                  <a:txBody>
                    <a:bodyPr/>
                    <a:lstStyle/>
                    <a:p>
                      <a:r>
                        <a:rPr lang="fr-FR" sz="1400" dirty="0">
                          <a:latin typeface="Montserrat" pitchFamily="2" charset="77"/>
                        </a:rPr>
                        <a:t>Apprendre l’intelligence collective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4864" marR="0" lvl="0" indent="-171450" algn="l" defTabSz="457156"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FR" sz="1200" b="0" i="0" u="none" strike="noStrike" kern="1200" cap="none" spc="0" normalizeH="0" baseline="0" noProof="1">
                          <a:ln>
                            <a:noFill/>
                          </a:ln>
                          <a:solidFill>
                            <a:prstClr val="black"/>
                          </a:solidFill>
                          <a:effectLst/>
                          <a:uLnTx/>
                          <a:uFillTx/>
                          <a:latin typeface="Montserrat" pitchFamily="2" charset="77"/>
                          <a:ea typeface="+mn-ea"/>
                          <a:cs typeface="+mn-cs"/>
                        </a:rPr>
                        <a:t>Érosion de la curiosité : les projets puisent dans la liberté d’esprit</a:t>
                      </a:r>
                    </a:p>
                    <a:p>
                      <a:pPr marL="74864" marR="0" lvl="0" indent="-171450" algn="l" defTabSz="457156" rtl="0" eaLnBrk="0" fontAlgn="base" latinLnBrk="0" hangingPunct="0">
                        <a:lnSpc>
                          <a:spcPct val="100000"/>
                        </a:lnSpc>
                        <a:spcBef>
                          <a:spcPct val="0"/>
                        </a:spcBef>
                        <a:spcAft>
                          <a:spcPct val="0"/>
                        </a:spcAft>
                        <a:buClrTx/>
                        <a:buSzTx/>
                        <a:buFont typeface="Arial" panose="020B0604020202020204" pitchFamily="34" charset="0"/>
                        <a:buChar char="•"/>
                        <a:tabLst/>
                        <a:defRPr/>
                      </a:pPr>
                      <a:r>
                        <a:rPr lang="fr-FR" sz="1200" noProof="1">
                          <a:solidFill>
                            <a:schemeClr val="tx1"/>
                          </a:solidFill>
                          <a:latin typeface="Montserrat" pitchFamily="2" charset="77"/>
                        </a:rPr>
                        <a:t>Saturation des ressources/relations sociales : les projets demandent beaucoup d’énergie sociale, de discussions, d’argumentation, de délibérations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55102344"/>
                  </a:ext>
                </a:extLst>
              </a:tr>
            </a:tbl>
          </a:graphicData>
        </a:graphic>
      </p:graphicFrame>
    </p:spTree>
    <p:extLst>
      <p:ext uri="{BB962C8B-B14F-4D97-AF65-F5344CB8AC3E}">
        <p14:creationId xmlns:p14="http://schemas.microsoft.com/office/powerpoint/2010/main" val="21371528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FB640-203A-5B3F-7C23-E2672D303AF5}"/>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5B2339C0-3CBA-3E7F-E447-1FCDD2566D59}"/>
              </a:ext>
            </a:extLst>
          </p:cNvPr>
          <p:cNvSpPr>
            <a:spLocks noGrp="1"/>
          </p:cNvSpPr>
          <p:nvPr>
            <p:ph type="title"/>
          </p:nvPr>
        </p:nvSpPr>
        <p:spPr>
          <a:xfrm>
            <a:off x="1444419" y="653597"/>
            <a:ext cx="4273388" cy="817729"/>
          </a:xfrm>
        </p:spPr>
        <p:txBody>
          <a:bodyPr/>
          <a:lstStyle/>
          <a:p>
            <a:r>
              <a:rPr lang="fr-FR" dirty="0"/>
              <a:t>INVENTION</a:t>
            </a:r>
          </a:p>
        </p:txBody>
      </p:sp>
      <p:sp>
        <p:nvSpPr>
          <p:cNvPr id="4" name="Espace réservé du numéro de diapositive 3">
            <a:extLst>
              <a:ext uri="{FF2B5EF4-FFF2-40B4-BE49-F238E27FC236}">
                <a16:creationId xmlns:a16="http://schemas.microsoft.com/office/drawing/2014/main" id="{AD231AAD-715A-EF5E-4014-458CFA63FA0C}"/>
              </a:ext>
            </a:extLst>
          </p:cNvPr>
          <p:cNvSpPr>
            <a:spLocks noGrp="1"/>
          </p:cNvSpPr>
          <p:nvPr>
            <p:ph type="sldNum" sz="quarter" idx="4"/>
          </p:nvPr>
        </p:nvSpPr>
        <p:spPr/>
        <p:txBody>
          <a:bodyPr/>
          <a:lstStyle/>
          <a:p>
            <a:pPr rtl="0"/>
            <a:fld id="{48F63A3B-78C7-47BE-AE5E-E10140E04643}" type="slidenum">
              <a:rPr lang="fr-FR" smtClean="0"/>
              <a:pPr rtl="0"/>
              <a:t>40</a:t>
            </a:fld>
            <a:endParaRPr lang="fr-FR" dirty="0"/>
          </a:p>
        </p:txBody>
      </p:sp>
      <p:sp>
        <p:nvSpPr>
          <p:cNvPr id="11" name="TextBox 15">
            <a:extLst>
              <a:ext uri="{FF2B5EF4-FFF2-40B4-BE49-F238E27FC236}">
                <a16:creationId xmlns:a16="http://schemas.microsoft.com/office/drawing/2014/main" id="{A4FC7287-0E56-3CAB-0D80-CA9937F356C5}"/>
              </a:ext>
            </a:extLst>
          </p:cNvPr>
          <p:cNvSpPr txBox="1"/>
          <p:nvPr/>
        </p:nvSpPr>
        <p:spPr>
          <a:xfrm>
            <a:off x="853087" y="1863700"/>
            <a:ext cx="4516551" cy="1558504"/>
          </a:xfrm>
          <a:prstGeom prst="rect">
            <a:avLst/>
          </a:prstGeom>
        </p:spPr>
        <p:txBody>
          <a:bodyPr wrap="square" lIns="0" tIns="0" rIns="0" bIns="0" rtlCol="0" anchor="t">
            <a:spAutoFit/>
          </a:bodyPr>
          <a:lstStyle/>
          <a:p>
            <a:pPr lvl="0" algn="ctr">
              <a:lnSpc>
                <a:spcPts val="3080"/>
              </a:lnSpc>
              <a:spcBef>
                <a:spcPct val="0"/>
              </a:spcBef>
            </a:pPr>
            <a:r>
              <a:rPr lang="fr-FR" sz="2000" b="1" spc="70" noProof="1">
                <a:solidFill>
                  <a:srgbClr val="000000"/>
                </a:solidFill>
                <a:latin typeface="Montserrat Bold"/>
                <a:ea typeface="Montserrat Bold"/>
                <a:cs typeface="Montserrat Bold"/>
                <a:sym typeface="Montserrat Bold"/>
              </a:rPr>
              <a:t>QUELLES SONT LES STRATÉGIES POUR UNE MASSIFICATION HARMONIEUSE ET ACCEPTABLE ?</a:t>
            </a:r>
          </a:p>
          <a:p>
            <a:pPr lvl="0" algn="ctr">
              <a:lnSpc>
                <a:spcPts val="3080"/>
              </a:lnSpc>
              <a:spcBef>
                <a:spcPct val="0"/>
              </a:spcBef>
            </a:pPr>
            <a:endParaRPr lang="fr-FR" sz="2000" b="1" spc="70" noProof="1">
              <a:solidFill>
                <a:srgbClr val="000000"/>
              </a:solidFill>
              <a:latin typeface="Montserrat Bold"/>
              <a:ea typeface="Montserrat Bold"/>
              <a:cs typeface="Montserrat Bold"/>
              <a:sym typeface="Montserrat Bold"/>
            </a:endParaRPr>
          </a:p>
        </p:txBody>
      </p:sp>
      <p:sp>
        <p:nvSpPr>
          <p:cNvPr id="12" name="TextBox 16">
            <a:extLst>
              <a:ext uri="{FF2B5EF4-FFF2-40B4-BE49-F238E27FC236}">
                <a16:creationId xmlns:a16="http://schemas.microsoft.com/office/drawing/2014/main" id="{523AA1C2-DE54-029E-8729-5F0CABFB2B34}"/>
              </a:ext>
            </a:extLst>
          </p:cNvPr>
          <p:cNvSpPr txBox="1"/>
          <p:nvPr/>
        </p:nvSpPr>
        <p:spPr>
          <a:xfrm>
            <a:off x="359371" y="3810459"/>
            <a:ext cx="5010267" cy="763414"/>
          </a:xfrm>
          <a:prstGeom prst="rect">
            <a:avLst/>
          </a:prstGeom>
        </p:spPr>
        <p:txBody>
          <a:bodyPr lIns="0" tIns="0" rIns="0" bIns="0" rtlCol="0" anchor="t">
            <a:spAutoFit/>
          </a:bodyPr>
          <a:lstStyle/>
          <a:p>
            <a:pPr lvl="0" algn="ctr">
              <a:lnSpc>
                <a:spcPts val="3080"/>
              </a:lnSpc>
              <a:spcBef>
                <a:spcPct val="0"/>
              </a:spcBef>
            </a:pPr>
            <a:r>
              <a:rPr lang="fr-FR" sz="2000" b="1" spc="70" noProof="1">
                <a:solidFill>
                  <a:srgbClr val="000000"/>
                </a:solidFill>
                <a:latin typeface="Montserrat Bold"/>
                <a:ea typeface="Montserrat Bold"/>
                <a:cs typeface="Montserrat Bold"/>
                <a:sym typeface="Montserrat Bold"/>
              </a:rPr>
              <a:t>COMMENT POUVONS-NOUS ORGANISER CES IDÉES ?</a:t>
            </a:r>
          </a:p>
        </p:txBody>
      </p:sp>
      <p:sp>
        <p:nvSpPr>
          <p:cNvPr id="13" name="TextBox 18">
            <a:extLst>
              <a:ext uri="{FF2B5EF4-FFF2-40B4-BE49-F238E27FC236}">
                <a16:creationId xmlns:a16="http://schemas.microsoft.com/office/drawing/2014/main" id="{6C1D3B08-A72A-B737-4A11-07C130AC7E7B}"/>
              </a:ext>
            </a:extLst>
          </p:cNvPr>
          <p:cNvSpPr txBox="1"/>
          <p:nvPr/>
        </p:nvSpPr>
        <p:spPr>
          <a:xfrm>
            <a:off x="-23338" y="5350068"/>
            <a:ext cx="5575741" cy="372666"/>
          </a:xfrm>
          <a:prstGeom prst="rect">
            <a:avLst/>
          </a:prstGeom>
        </p:spPr>
        <p:txBody>
          <a:bodyPr wrap="square" lIns="0" tIns="0" rIns="0" bIns="0" rtlCol="0" anchor="t">
            <a:spAutoFit/>
          </a:bodyPr>
          <a:lstStyle/>
          <a:p>
            <a:pPr lvl="0" algn="ctr">
              <a:lnSpc>
                <a:spcPts val="3080"/>
              </a:lnSpc>
              <a:spcBef>
                <a:spcPct val="0"/>
              </a:spcBef>
            </a:pPr>
            <a:r>
              <a:rPr lang="fr-FR" sz="2000" b="1" spc="70" noProof="1">
                <a:solidFill>
                  <a:srgbClr val="000000"/>
                </a:solidFill>
                <a:latin typeface="Montserrat Bold"/>
                <a:ea typeface="Montserrat Bold"/>
                <a:cs typeface="Montserrat Bold"/>
                <a:sym typeface="Montserrat Bold"/>
              </a:rPr>
              <a:t>MAINTENANT, RÉCAPITULONS !!!</a:t>
            </a:r>
          </a:p>
        </p:txBody>
      </p:sp>
      <p:pic>
        <p:nvPicPr>
          <p:cNvPr id="7" name="Espace réservé pour une image  6" descr="Une ampoule fluorescente dans une mer d’ampoules éteintes">
            <a:extLst>
              <a:ext uri="{FF2B5EF4-FFF2-40B4-BE49-F238E27FC236}">
                <a16:creationId xmlns:a16="http://schemas.microsoft.com/office/drawing/2014/main" id="{B02C6EA3-72C7-4906-F185-FC9CAA916F48}"/>
              </a:ext>
            </a:extLst>
          </p:cNvPr>
          <p:cNvPicPr>
            <a:picLocks noGrp="1" noChangeAspect="1"/>
          </p:cNvPicPr>
          <p:nvPr>
            <p:ph type="pic" sz="quarter" idx="10"/>
          </p:nvPr>
        </p:nvPicPr>
        <p:blipFill>
          <a:blip r:embed="rId2"/>
          <a:srcRect l="24097" r="24097"/>
          <a:stretch>
            <a:fillRect/>
          </a:stretch>
        </p:blipFill>
        <p:spPr/>
      </p:pic>
    </p:spTree>
    <p:extLst>
      <p:ext uri="{BB962C8B-B14F-4D97-AF65-F5344CB8AC3E}">
        <p14:creationId xmlns:p14="http://schemas.microsoft.com/office/powerpoint/2010/main" val="33507009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7F7A0-24E7-16CC-0449-C80ECB3135CE}"/>
            </a:ext>
          </a:extLst>
        </p:cNvPr>
        <p:cNvGrpSpPr/>
        <p:nvPr/>
      </p:nvGrpSpPr>
      <p:grpSpPr>
        <a:xfrm>
          <a:off x="0" y="0"/>
          <a:ext cx="0" cy="0"/>
          <a:chOff x="0" y="0"/>
          <a:chExt cx="0" cy="0"/>
        </a:xfrm>
      </p:grpSpPr>
      <p:sp>
        <p:nvSpPr>
          <p:cNvPr id="48" name="TextBox 48">
            <a:extLst>
              <a:ext uri="{FF2B5EF4-FFF2-40B4-BE49-F238E27FC236}">
                <a16:creationId xmlns:a16="http://schemas.microsoft.com/office/drawing/2014/main" id="{8E09DD33-921E-58A1-54C9-F5919B9449D3}"/>
              </a:ext>
            </a:extLst>
          </p:cNvPr>
          <p:cNvSpPr txBox="1"/>
          <p:nvPr/>
        </p:nvSpPr>
        <p:spPr>
          <a:xfrm>
            <a:off x="1001810" y="1889046"/>
            <a:ext cx="8029985" cy="1231106"/>
          </a:xfrm>
          <a:prstGeom prst="rect">
            <a:avLst/>
          </a:prstGeom>
        </p:spPr>
        <p:txBody>
          <a:bodyPr lIns="0" tIns="0" rIns="0" bIns="0" rtlCol="0" anchor="t">
            <a:spAutoFit/>
          </a:bodyPr>
          <a:lstStyle/>
          <a:p>
            <a:pPr marL="342900" indent="-342900">
              <a:spcBef>
                <a:spcPct val="0"/>
              </a:spcBef>
              <a:buFont typeface="Arial" panose="020B0604020202020204" pitchFamily="34" charset="0"/>
              <a:buChar char="•"/>
            </a:pPr>
            <a:r>
              <a:rPr lang="fr-FR" sz="2000" spc="38" noProof="1">
                <a:solidFill>
                  <a:srgbClr val="000000"/>
                </a:solidFill>
                <a:latin typeface="Montserrat" pitchFamily="2" charset="77"/>
                <a:ea typeface="Montserrat Bold"/>
                <a:cs typeface="Montserrat Bold"/>
                <a:sym typeface="Montserrat Bold"/>
              </a:rPr>
              <a:t>Cherchez des réponses, visez l’exhaustivité</a:t>
            </a:r>
          </a:p>
          <a:p>
            <a:pPr marL="342900" indent="-342900">
              <a:spcBef>
                <a:spcPct val="0"/>
              </a:spcBef>
              <a:buFont typeface="Arial" panose="020B0604020202020204" pitchFamily="34" charset="0"/>
              <a:buChar char="•"/>
            </a:pPr>
            <a:endParaRPr lang="fr-FR" sz="2000" spc="38" noProof="1">
              <a:solidFill>
                <a:srgbClr val="000000"/>
              </a:solidFill>
              <a:latin typeface="Montserrat" pitchFamily="2" charset="77"/>
              <a:ea typeface="Montserrat Bold"/>
              <a:cs typeface="Montserrat Bold"/>
              <a:sym typeface="Montserrat Bold"/>
            </a:endParaRPr>
          </a:p>
          <a:p>
            <a:pPr marL="342900" indent="-342900">
              <a:spcBef>
                <a:spcPct val="0"/>
              </a:spcBef>
              <a:buFont typeface="Arial" panose="020B0604020202020204" pitchFamily="34" charset="0"/>
              <a:buChar char="•"/>
            </a:pPr>
            <a:r>
              <a:rPr lang="fr-FR" sz="2000" spc="38" noProof="1">
                <a:solidFill>
                  <a:srgbClr val="000000"/>
                </a:solidFill>
                <a:latin typeface="Montserrat" pitchFamily="2" charset="77"/>
                <a:ea typeface="Montserrat Bold"/>
                <a:cs typeface="Montserrat Bold"/>
                <a:sym typeface="Montserrat Bold"/>
              </a:rPr>
              <a:t>Regroupez ces idées en induisant différentes stratégies face à un mécanisme de contre-productivité</a:t>
            </a:r>
          </a:p>
        </p:txBody>
      </p:sp>
      <p:sp>
        <p:nvSpPr>
          <p:cNvPr id="2" name="Titre 2">
            <a:extLst>
              <a:ext uri="{FF2B5EF4-FFF2-40B4-BE49-F238E27FC236}">
                <a16:creationId xmlns:a16="http://schemas.microsoft.com/office/drawing/2014/main" id="{396CEC39-D154-DEAE-51EE-832EAAA1789B}"/>
              </a:ext>
            </a:extLst>
          </p:cNvPr>
          <p:cNvSpPr txBox="1">
            <a:spLocks/>
          </p:cNvSpPr>
          <p:nvPr/>
        </p:nvSpPr>
        <p:spPr>
          <a:xfrm>
            <a:off x="749959" y="539692"/>
            <a:ext cx="8533688" cy="676635"/>
          </a:xfrm>
          <a:prstGeom prst="rect">
            <a:avLst/>
          </a:prstGeom>
        </p:spPr>
        <p:txBody>
          <a:bodyPr/>
          <a:lstStyle>
            <a:lvl1pPr algn="ctr" defTabSz="742965" rtl="0" eaLnBrk="1" latinLnBrk="0" hangingPunct="1">
              <a:lnSpc>
                <a:spcPts val="3961"/>
              </a:lnSpc>
              <a:spcBef>
                <a:spcPct val="0"/>
              </a:spcBef>
              <a:buNone/>
              <a:defRPr lang="fr-FR" sz="3088" b="1" kern="1200" cap="all" baseline="0">
                <a:solidFill>
                  <a:srgbClr val="00A4BB"/>
                </a:solidFill>
                <a:latin typeface="+mj-lt"/>
                <a:ea typeface="+mj-ea"/>
                <a:cs typeface="+mj-cs"/>
              </a:defRPr>
            </a:lvl1pPr>
          </a:lstStyle>
          <a:p>
            <a:r>
              <a:rPr lang="fr-FR" dirty="0"/>
              <a:t>COMMENT VOUS Y PRENEZ-VOUS ?</a:t>
            </a:r>
          </a:p>
        </p:txBody>
      </p:sp>
    </p:spTree>
    <p:extLst>
      <p:ext uri="{BB962C8B-B14F-4D97-AF65-F5344CB8AC3E}">
        <p14:creationId xmlns:p14="http://schemas.microsoft.com/office/powerpoint/2010/main" val="7332997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1F711-9D53-5A5A-7148-7A74EE756247}"/>
            </a:ext>
          </a:extLst>
        </p:cNvPr>
        <p:cNvGrpSpPr/>
        <p:nvPr/>
      </p:nvGrpSpPr>
      <p:grpSpPr>
        <a:xfrm>
          <a:off x="0" y="0"/>
          <a:ext cx="0" cy="0"/>
          <a:chOff x="0" y="0"/>
          <a:chExt cx="0" cy="0"/>
        </a:xfrm>
      </p:grpSpPr>
      <p:sp>
        <p:nvSpPr>
          <p:cNvPr id="48" name="TextBox 48">
            <a:extLst>
              <a:ext uri="{FF2B5EF4-FFF2-40B4-BE49-F238E27FC236}">
                <a16:creationId xmlns:a16="http://schemas.microsoft.com/office/drawing/2014/main" id="{5098645B-1DC1-6C46-D576-1883575F403C}"/>
              </a:ext>
            </a:extLst>
          </p:cNvPr>
          <p:cNvSpPr txBox="1"/>
          <p:nvPr/>
        </p:nvSpPr>
        <p:spPr>
          <a:xfrm>
            <a:off x="1308100" y="1264254"/>
            <a:ext cx="7723695" cy="3662541"/>
          </a:xfrm>
          <a:prstGeom prst="rect">
            <a:avLst/>
          </a:prstGeom>
        </p:spPr>
        <p:txBody>
          <a:bodyPr wrap="square" lIns="0" tIns="0" rIns="0" bIns="0" rtlCol="0" anchor="t">
            <a:spAutoFit/>
          </a:bodyPr>
          <a:lstStyle/>
          <a:p>
            <a:pPr>
              <a:spcBef>
                <a:spcPct val="0"/>
              </a:spcBef>
            </a:pPr>
            <a:r>
              <a:rPr lang="fr-FR" sz="1400" spc="38" noProof="1">
                <a:solidFill>
                  <a:srgbClr val="000000"/>
                </a:solidFill>
                <a:latin typeface="Montserrat" pitchFamily="2" charset="77"/>
                <a:ea typeface="Montserrat Bold"/>
                <a:cs typeface="Montserrat Bold"/>
                <a:sym typeface="Montserrat Bold"/>
              </a:rPr>
              <a:t>Rappelons-nous que le présent outil formel conçu à partir de la notion de contre-productivité doit nous aider à établir des pistes de développement eutrophique, c’est-à-dire équilibré, harmonieux.</a:t>
            </a:r>
          </a:p>
          <a:p>
            <a:pPr>
              <a:spcBef>
                <a:spcPct val="0"/>
              </a:spcBef>
            </a:pPr>
            <a:endParaRPr lang="fr-FR" sz="1400" spc="38" noProof="1">
              <a:solidFill>
                <a:srgbClr val="000000"/>
              </a:solidFill>
              <a:latin typeface="Montserrat" pitchFamily="2" charset="77"/>
              <a:ea typeface="Montserrat Bold"/>
              <a:cs typeface="Montserrat Bold"/>
              <a:sym typeface="Montserrat Bold"/>
            </a:endParaRPr>
          </a:p>
          <a:p>
            <a:pPr>
              <a:spcBef>
                <a:spcPct val="0"/>
              </a:spcBef>
            </a:pPr>
            <a:r>
              <a:rPr lang="fr-FR" sz="1400" spc="38" noProof="1">
                <a:solidFill>
                  <a:srgbClr val="000000"/>
                </a:solidFill>
                <a:latin typeface="Montserrat" pitchFamily="2" charset="77"/>
                <a:ea typeface="Montserrat Bold"/>
                <a:cs typeface="Montserrat Bold"/>
                <a:sym typeface="Montserrat Bold"/>
              </a:rPr>
              <a:t>Rappelons également qu’une contre-productivité survient que une massification vient épuiser des ressources (généralement cachées, c’est pourquoi leur épuisement n’est pas perçu avant les symptômes sociaux).</a:t>
            </a:r>
          </a:p>
          <a:p>
            <a:pPr>
              <a:spcBef>
                <a:spcPct val="0"/>
              </a:spcBef>
            </a:pPr>
            <a:endParaRPr lang="fr-FR" sz="1400" spc="38" noProof="1">
              <a:solidFill>
                <a:srgbClr val="000000"/>
              </a:solidFill>
              <a:latin typeface="Montserrat" pitchFamily="2" charset="77"/>
              <a:ea typeface="Montserrat Bold"/>
              <a:cs typeface="Montserrat Bold"/>
              <a:sym typeface="Montserrat Bold"/>
            </a:endParaRPr>
          </a:p>
          <a:p>
            <a:pPr>
              <a:spcBef>
                <a:spcPct val="0"/>
              </a:spcBef>
            </a:pPr>
            <a:endParaRPr lang="fr-FR" sz="1400" spc="38" noProof="1">
              <a:solidFill>
                <a:srgbClr val="000000"/>
              </a:solidFill>
              <a:latin typeface="Montserrat" pitchFamily="2" charset="77"/>
              <a:ea typeface="Montserrat Bold"/>
              <a:cs typeface="Montserrat Bold"/>
              <a:sym typeface="Montserrat Bold"/>
            </a:endParaRPr>
          </a:p>
          <a:p>
            <a:pPr>
              <a:spcBef>
                <a:spcPct val="0"/>
              </a:spcBef>
            </a:pPr>
            <a:r>
              <a:rPr lang="fr-FR" sz="1400" spc="38" noProof="1">
                <a:solidFill>
                  <a:srgbClr val="000000"/>
                </a:solidFill>
                <a:latin typeface="Montserrat" pitchFamily="2" charset="77"/>
                <a:ea typeface="Montserrat Bold"/>
                <a:cs typeface="Montserrat Bold"/>
                <a:sym typeface="Montserrat Bold"/>
              </a:rPr>
              <a:t>Dès lors, les actions peuvent porter sur ces ressources ou sur les quantités :</a:t>
            </a:r>
          </a:p>
          <a:p>
            <a:pPr marL="342900" indent="-342900">
              <a:spcBef>
                <a:spcPct val="0"/>
              </a:spcBef>
              <a:buFont typeface="Arial" panose="020B0604020202020204" pitchFamily="34" charset="0"/>
              <a:buChar char="•"/>
            </a:pPr>
            <a:r>
              <a:rPr lang="fr-FR" sz="1400" spc="38" noProof="1">
                <a:solidFill>
                  <a:srgbClr val="000000"/>
                </a:solidFill>
                <a:latin typeface="Montserrat" pitchFamily="2" charset="77"/>
                <a:ea typeface="Montserrat Bold"/>
                <a:cs typeface="Montserrat Bold"/>
                <a:sym typeface="Montserrat Bold"/>
              </a:rPr>
              <a:t>Jouer sur les ressources</a:t>
            </a:r>
          </a:p>
          <a:p>
            <a:pPr marL="800056" lvl="1" indent="-342900">
              <a:spcBef>
                <a:spcPct val="0"/>
              </a:spcBef>
              <a:buFont typeface="Arial" panose="020B0604020202020204" pitchFamily="34" charset="0"/>
              <a:buChar char="•"/>
            </a:pPr>
            <a:r>
              <a:rPr lang="fr-FR" sz="1400" spc="38" noProof="1">
                <a:solidFill>
                  <a:srgbClr val="000000"/>
                </a:solidFill>
                <a:latin typeface="Montserrat" pitchFamily="2" charset="77"/>
                <a:ea typeface="Montserrat Bold"/>
                <a:cs typeface="Montserrat Bold"/>
                <a:sym typeface="Montserrat Bold"/>
              </a:rPr>
              <a:t>Les augmenter : avoir plus de ressources à dépenser </a:t>
            </a:r>
          </a:p>
          <a:p>
            <a:pPr marL="800056" lvl="1" indent="-342900">
              <a:spcBef>
                <a:spcPct val="0"/>
              </a:spcBef>
              <a:buFont typeface="Arial" panose="020B0604020202020204" pitchFamily="34" charset="0"/>
              <a:buChar char="•"/>
            </a:pPr>
            <a:r>
              <a:rPr lang="fr-FR" sz="1400" spc="38" noProof="1">
                <a:solidFill>
                  <a:srgbClr val="000000"/>
                </a:solidFill>
                <a:latin typeface="Montserrat" pitchFamily="2" charset="77"/>
                <a:ea typeface="Montserrat Bold"/>
                <a:cs typeface="Montserrat Bold"/>
                <a:sym typeface="Montserrat Bold"/>
              </a:rPr>
              <a:t>Les économiser : dépenser moins lors des projets = sobriété</a:t>
            </a:r>
          </a:p>
          <a:p>
            <a:pPr marL="342900" indent="-342900">
              <a:spcBef>
                <a:spcPct val="0"/>
              </a:spcBef>
              <a:buFont typeface="Arial" panose="020B0604020202020204" pitchFamily="34" charset="0"/>
              <a:buChar char="•"/>
            </a:pPr>
            <a:r>
              <a:rPr lang="fr-FR" sz="1400" spc="38" noProof="1">
                <a:solidFill>
                  <a:srgbClr val="000000"/>
                </a:solidFill>
                <a:latin typeface="Montserrat" pitchFamily="2" charset="77"/>
                <a:ea typeface="Montserrat Bold"/>
                <a:cs typeface="Montserrat Bold"/>
                <a:sym typeface="Montserrat Bold"/>
              </a:rPr>
              <a:t>Jouer sur les quantités (ex : de projets pédagogiques)</a:t>
            </a:r>
          </a:p>
          <a:p>
            <a:pPr marL="800056" lvl="1" indent="-342900">
              <a:spcBef>
                <a:spcPct val="0"/>
              </a:spcBef>
              <a:buFont typeface="Arial" panose="020B0604020202020204" pitchFamily="34" charset="0"/>
              <a:buChar char="•"/>
            </a:pPr>
            <a:r>
              <a:rPr lang="fr-FR" sz="1400" spc="38" noProof="1">
                <a:solidFill>
                  <a:srgbClr val="000000"/>
                </a:solidFill>
                <a:latin typeface="Montserrat" pitchFamily="2" charset="77"/>
                <a:ea typeface="Montserrat Bold"/>
                <a:cs typeface="Montserrat Bold"/>
                <a:sym typeface="Montserrat Bold"/>
              </a:rPr>
              <a:t>Limiter le nombre de projets pédagogiques par étudiant</a:t>
            </a:r>
          </a:p>
          <a:p>
            <a:pPr>
              <a:spcBef>
                <a:spcPct val="0"/>
              </a:spcBef>
            </a:pPr>
            <a:endParaRPr lang="fr-FR" sz="1400" spc="38" noProof="1">
              <a:solidFill>
                <a:srgbClr val="000000"/>
              </a:solidFill>
              <a:latin typeface="Montserrat" pitchFamily="2" charset="77"/>
              <a:ea typeface="Montserrat Bold"/>
              <a:cs typeface="Montserrat Bold"/>
              <a:sym typeface="Montserrat Bold"/>
            </a:endParaRPr>
          </a:p>
          <a:p>
            <a:pPr>
              <a:spcBef>
                <a:spcPct val="0"/>
              </a:spcBef>
            </a:pPr>
            <a:r>
              <a:rPr lang="fr-FR" sz="1400" spc="38" noProof="1">
                <a:solidFill>
                  <a:srgbClr val="000000"/>
                </a:solidFill>
                <a:latin typeface="Montserrat" pitchFamily="2" charset="77"/>
                <a:ea typeface="Montserrat Bold"/>
                <a:cs typeface="Montserrat Bold"/>
                <a:sym typeface="Montserrat Bold"/>
              </a:rPr>
              <a:t>Détaillons cela. </a:t>
            </a:r>
          </a:p>
        </p:txBody>
      </p:sp>
      <p:sp>
        <p:nvSpPr>
          <p:cNvPr id="2" name="Titre 2">
            <a:extLst>
              <a:ext uri="{FF2B5EF4-FFF2-40B4-BE49-F238E27FC236}">
                <a16:creationId xmlns:a16="http://schemas.microsoft.com/office/drawing/2014/main" id="{287F0285-E027-AFEB-65D8-AABF0180568C}"/>
              </a:ext>
            </a:extLst>
          </p:cNvPr>
          <p:cNvSpPr txBox="1">
            <a:spLocks/>
          </p:cNvSpPr>
          <p:nvPr/>
        </p:nvSpPr>
        <p:spPr>
          <a:xfrm>
            <a:off x="749959" y="539692"/>
            <a:ext cx="8533688" cy="676635"/>
          </a:xfrm>
          <a:prstGeom prst="rect">
            <a:avLst/>
          </a:prstGeom>
        </p:spPr>
        <p:txBody>
          <a:bodyPr/>
          <a:lstStyle>
            <a:lvl1pPr algn="ctr" defTabSz="742965" rtl="0" eaLnBrk="1" latinLnBrk="0" hangingPunct="1">
              <a:lnSpc>
                <a:spcPts val="3961"/>
              </a:lnSpc>
              <a:spcBef>
                <a:spcPct val="0"/>
              </a:spcBef>
              <a:buNone/>
              <a:defRPr lang="fr-FR" sz="3088" b="1" kern="1200" cap="all" baseline="0">
                <a:solidFill>
                  <a:srgbClr val="00A4BB"/>
                </a:solidFill>
                <a:latin typeface="+mj-lt"/>
                <a:ea typeface="+mj-ea"/>
                <a:cs typeface="+mj-cs"/>
              </a:defRPr>
            </a:lvl1pPr>
          </a:lstStyle>
          <a:p>
            <a:r>
              <a:rPr lang="fr-FR" dirty="0"/>
              <a:t>Eutrophie sociotechnique</a:t>
            </a:r>
          </a:p>
        </p:txBody>
      </p:sp>
    </p:spTree>
    <p:extLst>
      <p:ext uri="{BB962C8B-B14F-4D97-AF65-F5344CB8AC3E}">
        <p14:creationId xmlns:p14="http://schemas.microsoft.com/office/powerpoint/2010/main" val="1516293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32CA444-D6D4-A46A-D205-A5B2D616B30E}"/>
              </a:ext>
            </a:extLst>
          </p:cNvPr>
          <p:cNvSpPr>
            <a:spLocks noGrp="1"/>
          </p:cNvSpPr>
          <p:nvPr>
            <p:ph type="title"/>
          </p:nvPr>
        </p:nvSpPr>
        <p:spPr>
          <a:xfrm>
            <a:off x="686156" y="172086"/>
            <a:ext cx="8533688" cy="676635"/>
          </a:xfrm>
        </p:spPr>
        <p:txBody>
          <a:bodyPr/>
          <a:lstStyle/>
          <a:p>
            <a:r>
              <a:rPr lang="fr-FR" dirty="0"/>
              <a:t>DEUX GRANDS AXES DE TRAVAIL</a:t>
            </a:r>
            <a:br>
              <a:rPr lang="fr-FR" dirty="0"/>
            </a:br>
            <a:r>
              <a:rPr lang="fr-FR" dirty="0"/>
              <a:t>(LEVIERS COMPLÉMENTAIRES)</a:t>
            </a:r>
          </a:p>
        </p:txBody>
      </p:sp>
      <p:sp>
        <p:nvSpPr>
          <p:cNvPr id="4" name="Espace réservé du numéro de diapositive 3">
            <a:extLst>
              <a:ext uri="{FF2B5EF4-FFF2-40B4-BE49-F238E27FC236}">
                <a16:creationId xmlns:a16="http://schemas.microsoft.com/office/drawing/2014/main" id="{15F46EDA-2BAE-4177-034D-15F924928052}"/>
              </a:ext>
            </a:extLst>
          </p:cNvPr>
          <p:cNvSpPr>
            <a:spLocks noGrp="1"/>
          </p:cNvSpPr>
          <p:nvPr>
            <p:ph type="sldNum" sz="quarter" idx="4"/>
          </p:nvPr>
        </p:nvSpPr>
        <p:spPr/>
        <p:txBody>
          <a:bodyPr/>
          <a:lstStyle/>
          <a:p>
            <a:pPr rtl="0"/>
            <a:fld id="{48F63A3B-78C7-47BE-AE5E-E10140E04643}" type="slidenum">
              <a:rPr lang="fr-FR" smtClean="0"/>
              <a:pPr rtl="0"/>
              <a:t>43</a:t>
            </a:fld>
            <a:endParaRPr lang="fr-FR" dirty="0"/>
          </a:p>
        </p:txBody>
      </p:sp>
      <p:graphicFrame>
        <p:nvGraphicFramePr>
          <p:cNvPr id="13" name="Table 8">
            <a:extLst>
              <a:ext uri="{FF2B5EF4-FFF2-40B4-BE49-F238E27FC236}">
                <a16:creationId xmlns:a16="http://schemas.microsoft.com/office/drawing/2014/main" id="{0FE8B6D1-517B-B9AE-BF4F-91DE12B715AD}"/>
              </a:ext>
            </a:extLst>
          </p:cNvPr>
          <p:cNvGraphicFramePr>
            <a:graphicFrameLocks noGrp="1"/>
          </p:cNvGraphicFramePr>
          <p:nvPr>
            <p:extLst>
              <p:ext uri="{D42A27DB-BD31-4B8C-83A1-F6EECF244321}">
                <p14:modId xmlns:p14="http://schemas.microsoft.com/office/powerpoint/2010/main" val="612770615"/>
              </p:ext>
            </p:extLst>
          </p:nvPr>
        </p:nvGraphicFramePr>
        <p:xfrm>
          <a:off x="244636" y="2239547"/>
          <a:ext cx="4708364" cy="3147824"/>
        </p:xfrm>
        <a:graphic>
          <a:graphicData uri="http://schemas.openxmlformats.org/drawingml/2006/table">
            <a:tbl>
              <a:tblPr/>
              <a:tblGrid>
                <a:gridCol w="2343892">
                  <a:extLst>
                    <a:ext uri="{9D8B030D-6E8A-4147-A177-3AD203B41FA5}">
                      <a16:colId xmlns:a16="http://schemas.microsoft.com/office/drawing/2014/main" val="20000"/>
                    </a:ext>
                  </a:extLst>
                </a:gridCol>
                <a:gridCol w="2364472">
                  <a:extLst>
                    <a:ext uri="{9D8B030D-6E8A-4147-A177-3AD203B41FA5}">
                      <a16:colId xmlns:a16="http://schemas.microsoft.com/office/drawing/2014/main" val="20001"/>
                    </a:ext>
                  </a:extLst>
                </a:gridCol>
              </a:tblGrid>
              <a:tr h="837754">
                <a:tc>
                  <a:txBody>
                    <a:bodyPr/>
                    <a:lstStyle/>
                    <a:p>
                      <a:pPr algn="ctr">
                        <a:lnSpc>
                          <a:spcPts val="2660"/>
                        </a:lnSpc>
                        <a:defRPr/>
                      </a:pPr>
                      <a:r>
                        <a:rPr lang="fr-FR" sz="1400" b="0" noProof="1">
                          <a:solidFill>
                            <a:srgbClr val="000000"/>
                          </a:solidFill>
                          <a:latin typeface="Montserrat" pitchFamily="2" charset="77"/>
                          <a:ea typeface="Montserrat Bold"/>
                          <a:cs typeface="Montserrat Bold"/>
                          <a:sym typeface="Montserrat Bold"/>
                        </a:rPr>
                        <a:t>Augmenter les ressources disponibles</a:t>
                      </a:r>
                      <a:endParaRPr lang="fr-FR" sz="800" b="0" noProof="1">
                        <a:latin typeface="Montserrat" pitchFamily="2" charset="77"/>
                      </a:endParaRPr>
                    </a:p>
                  </a:txBody>
                  <a:tcPr marL="126351" marR="126351" marT="126351" marB="126351"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ts val="2660"/>
                        </a:lnSpc>
                        <a:defRPr/>
                      </a:pPr>
                      <a:r>
                        <a:rPr lang="fr-FR" sz="1400" b="0" i="0" noProof="1">
                          <a:solidFill>
                            <a:srgbClr val="000000"/>
                          </a:solidFill>
                          <a:latin typeface="Montserrat" pitchFamily="2" charset="77"/>
                          <a:ea typeface="Montserrat Bold"/>
                          <a:cs typeface="Montserrat Bold"/>
                          <a:sym typeface="Montserrat Bold"/>
                        </a:rPr>
                        <a:t>Économiser</a:t>
                      </a:r>
                      <a:r>
                        <a:rPr lang="fr-FR" sz="1400" b="0" noProof="1">
                          <a:solidFill>
                            <a:srgbClr val="000000"/>
                          </a:solidFill>
                          <a:latin typeface="Montserrat" pitchFamily="2" charset="77"/>
                          <a:ea typeface="Montserrat Bold"/>
                          <a:cs typeface="Montserrat Bold"/>
                          <a:sym typeface="Montserrat Bold"/>
                        </a:rPr>
                        <a:t> les ressources disponibles</a:t>
                      </a:r>
                      <a:endParaRPr lang="fr-FR" sz="800" b="0" noProof="1">
                        <a:latin typeface="Montserrat" pitchFamily="2" charset="77"/>
                      </a:endParaRPr>
                    </a:p>
                  </a:txBody>
                  <a:tcPr marL="126351" marR="126351" marT="126351" marB="126351"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251168">
                <a:tc>
                  <a:txBody>
                    <a:bodyPr/>
                    <a:lstStyle/>
                    <a:p>
                      <a:pPr algn="l">
                        <a:lnSpc>
                          <a:spcPct val="100000"/>
                        </a:lnSpc>
                        <a:defRPr/>
                      </a:pPr>
                      <a:r>
                        <a:rPr lang="fr-FR" sz="1400" noProof="1">
                          <a:solidFill>
                            <a:srgbClr val="000000"/>
                          </a:solidFill>
                          <a:latin typeface="Montserrat"/>
                          <a:ea typeface="Montserrat"/>
                          <a:cs typeface="Montserrat"/>
                          <a:sym typeface="Montserrat"/>
                        </a:rPr>
                        <a:t>Ex : créer un créneau en commun pour travailler</a:t>
                      </a:r>
                    </a:p>
                    <a:p>
                      <a:pPr algn="l">
                        <a:lnSpc>
                          <a:spcPct val="100000"/>
                        </a:lnSpc>
                        <a:defRPr/>
                      </a:pPr>
                      <a:endParaRPr lang="fr-FR" sz="1400" noProof="1">
                        <a:solidFill>
                          <a:srgbClr val="000000"/>
                        </a:solidFill>
                        <a:latin typeface="Montserrat"/>
                        <a:ea typeface="Montserrat"/>
                        <a:cs typeface="Montserrat"/>
                        <a:sym typeface="Montserrat"/>
                      </a:endParaRPr>
                    </a:p>
                    <a:p>
                      <a:pPr algn="l">
                        <a:lnSpc>
                          <a:spcPct val="100000"/>
                        </a:lnSpc>
                        <a:defRPr/>
                      </a:pPr>
                      <a:r>
                        <a:rPr lang="fr-FR" sz="1400" noProof="1">
                          <a:solidFill>
                            <a:srgbClr val="000000"/>
                          </a:solidFill>
                          <a:latin typeface="Montserrat"/>
                          <a:sym typeface="Montserrat"/>
                        </a:rPr>
                        <a:t>Ex : sélectionner des étudiants plus efficaces</a:t>
                      </a:r>
                      <a:endParaRPr lang="fr-FR" sz="800" noProof="1"/>
                    </a:p>
                  </a:txBody>
                  <a:tcPr marL="126351" marR="126351" marT="126351" marB="126351"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ct val="100000"/>
                        </a:lnSpc>
                        <a:defRPr/>
                      </a:pPr>
                      <a:r>
                        <a:rPr lang="fr-FR" sz="1400" noProof="1">
                          <a:solidFill>
                            <a:srgbClr val="000000"/>
                          </a:solidFill>
                          <a:latin typeface="Montserrat"/>
                          <a:ea typeface="Montserrat"/>
                          <a:cs typeface="Montserrat"/>
                          <a:sym typeface="Montserrat"/>
                        </a:rPr>
                        <a:t>Ex : Mettre en place des pratiques “projets” efficaces (clarification, comptes-rendus, ordres du jour, to-do lists,  comités de pilotage, etc.)</a:t>
                      </a:r>
                      <a:endParaRPr lang="fr-FR" sz="800" noProof="1"/>
                    </a:p>
                  </a:txBody>
                  <a:tcPr marL="126351" marR="126351" marT="126351" marB="126351"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14" name="Table 12">
            <a:extLst>
              <a:ext uri="{FF2B5EF4-FFF2-40B4-BE49-F238E27FC236}">
                <a16:creationId xmlns:a16="http://schemas.microsoft.com/office/drawing/2014/main" id="{DB13F664-096F-A4DC-A4E5-E64308BD130A}"/>
              </a:ext>
            </a:extLst>
          </p:cNvPr>
          <p:cNvGraphicFramePr>
            <a:graphicFrameLocks noGrp="1"/>
          </p:cNvGraphicFramePr>
          <p:nvPr>
            <p:extLst>
              <p:ext uri="{D42A27DB-BD31-4B8C-83A1-F6EECF244321}">
                <p14:modId xmlns:p14="http://schemas.microsoft.com/office/powerpoint/2010/main" val="1426334003"/>
              </p:ext>
            </p:extLst>
          </p:nvPr>
        </p:nvGraphicFramePr>
        <p:xfrm>
          <a:off x="5220224" y="2252247"/>
          <a:ext cx="4343096" cy="3154731"/>
        </p:xfrm>
        <a:graphic>
          <a:graphicData uri="http://schemas.openxmlformats.org/drawingml/2006/table">
            <a:tbl>
              <a:tblPr/>
              <a:tblGrid>
                <a:gridCol w="2171548">
                  <a:extLst>
                    <a:ext uri="{9D8B030D-6E8A-4147-A177-3AD203B41FA5}">
                      <a16:colId xmlns:a16="http://schemas.microsoft.com/office/drawing/2014/main" val="20000"/>
                    </a:ext>
                  </a:extLst>
                </a:gridCol>
                <a:gridCol w="2171548">
                  <a:extLst>
                    <a:ext uri="{9D8B030D-6E8A-4147-A177-3AD203B41FA5}">
                      <a16:colId xmlns:a16="http://schemas.microsoft.com/office/drawing/2014/main" val="20001"/>
                    </a:ext>
                  </a:extLst>
                </a:gridCol>
              </a:tblGrid>
              <a:tr h="830723">
                <a:tc>
                  <a:txBody>
                    <a:bodyPr/>
                    <a:lstStyle/>
                    <a:p>
                      <a:pPr algn="ctr">
                        <a:lnSpc>
                          <a:spcPts val="2660"/>
                        </a:lnSpc>
                        <a:defRPr/>
                      </a:pPr>
                      <a:r>
                        <a:rPr lang="fr-FR" sz="1400" b="0" i="0" noProof="1">
                          <a:solidFill>
                            <a:srgbClr val="000000"/>
                          </a:solidFill>
                          <a:latin typeface="Montserrat" pitchFamily="2" charset="77"/>
                          <a:ea typeface="Montserrat Bold"/>
                          <a:cs typeface="Montserrat Bold"/>
                          <a:sym typeface="Montserrat Bold"/>
                        </a:rPr>
                        <a:t>Niveau 1 : alerter et prévenir les difficultés</a:t>
                      </a:r>
                      <a:endParaRPr lang="fr-FR" sz="1000" b="0" i="0" noProof="1">
                        <a:latin typeface="Montserrat" pitchFamily="2" charset="77"/>
                      </a:endParaRPr>
                    </a:p>
                  </a:txBody>
                  <a:tcPr marL="103188" marR="103188" marT="103188" marB="103188"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ts val="2660"/>
                        </a:lnSpc>
                        <a:defRPr/>
                      </a:pPr>
                      <a:r>
                        <a:rPr lang="fr-FR" sz="1400" b="0" i="0" noProof="1">
                          <a:solidFill>
                            <a:srgbClr val="000000"/>
                          </a:solidFill>
                          <a:latin typeface="Montserrat" pitchFamily="2" charset="77"/>
                          <a:ea typeface="Montserrat Bold"/>
                          <a:cs typeface="Montserrat Bold"/>
                          <a:sym typeface="Montserrat Bold"/>
                        </a:rPr>
                        <a:t>Niveau 2 : maîtriser le nombre de projets</a:t>
                      </a:r>
                      <a:endParaRPr lang="fr-FR" sz="1000" b="0" i="0" noProof="1">
                        <a:latin typeface="Montserrat" pitchFamily="2" charset="77"/>
                      </a:endParaRPr>
                    </a:p>
                  </a:txBody>
                  <a:tcPr marL="103188" marR="103188" marT="103188" marB="103188"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2304401">
                <a:tc>
                  <a:txBody>
                    <a:bodyPr/>
                    <a:lstStyle/>
                    <a:p>
                      <a:pPr algn="l">
                        <a:lnSpc>
                          <a:spcPct val="100000"/>
                        </a:lnSpc>
                        <a:defRPr/>
                      </a:pPr>
                      <a:r>
                        <a:rPr lang="fr-FR" sz="1400" noProof="1">
                          <a:solidFill>
                            <a:srgbClr val="000000"/>
                          </a:solidFill>
                          <a:latin typeface="Montserrat"/>
                          <a:ea typeface="Montserrat"/>
                          <a:cs typeface="Montserrat"/>
                          <a:sym typeface="Montserrat"/>
                        </a:rPr>
                        <a:t>Ex : créer un indicateur sur la charge-projet dans chaque UE. Information donnée dans le catalogue et au moment du choix d’UE</a:t>
                      </a:r>
                    </a:p>
                  </a:txBody>
                  <a:tcPr marL="103188" marR="103188" marT="103188" marB="103188"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ct val="100000"/>
                        </a:lnSpc>
                        <a:defRPr/>
                      </a:pPr>
                      <a:r>
                        <a:rPr lang="fr-FR" sz="1400" noProof="1">
                          <a:solidFill>
                            <a:srgbClr val="000000"/>
                          </a:solidFill>
                          <a:latin typeface="Montserrat"/>
                          <a:ea typeface="Montserrat"/>
                          <a:cs typeface="Montserrat"/>
                          <a:sym typeface="Montserrat"/>
                        </a:rPr>
                        <a:t>Ex : mettre un limitateur du nombre d’UV à projets au moment du choix des UE</a:t>
                      </a:r>
                      <a:endParaRPr lang="fr-FR" sz="1400" noProof="1"/>
                    </a:p>
                  </a:txBody>
                  <a:tcPr marL="103188" marR="103188" marT="103188" marB="103188"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pSp>
        <p:nvGrpSpPr>
          <p:cNvPr id="15" name="Group 13">
            <a:extLst>
              <a:ext uri="{FF2B5EF4-FFF2-40B4-BE49-F238E27FC236}">
                <a16:creationId xmlns:a16="http://schemas.microsoft.com/office/drawing/2014/main" id="{44B8780F-9505-AABE-8061-203EBFDC12E3}"/>
              </a:ext>
            </a:extLst>
          </p:cNvPr>
          <p:cNvGrpSpPr/>
          <p:nvPr/>
        </p:nvGrpSpPr>
        <p:grpSpPr>
          <a:xfrm>
            <a:off x="1394252" y="1292341"/>
            <a:ext cx="2162900" cy="947205"/>
            <a:chOff x="-131069" y="-1043536"/>
            <a:chExt cx="3321796" cy="2331579"/>
          </a:xfrm>
        </p:grpSpPr>
        <p:sp>
          <p:nvSpPr>
            <p:cNvPr id="16" name="TextBox 14">
              <a:extLst>
                <a:ext uri="{FF2B5EF4-FFF2-40B4-BE49-F238E27FC236}">
                  <a16:creationId xmlns:a16="http://schemas.microsoft.com/office/drawing/2014/main" id="{283B5FAD-A4EF-5151-67F6-648AD7380E3F}"/>
                </a:ext>
              </a:extLst>
            </p:cNvPr>
            <p:cNvSpPr txBox="1"/>
            <p:nvPr/>
          </p:nvSpPr>
          <p:spPr>
            <a:xfrm>
              <a:off x="2" y="-459685"/>
              <a:ext cx="3059654" cy="1089055"/>
            </a:xfrm>
            <a:prstGeom prst="rect">
              <a:avLst/>
            </a:prstGeom>
          </p:spPr>
          <p:txBody>
            <a:bodyPr lIns="0" tIns="0" rIns="0" bIns="0" rtlCol="0" anchor="t">
              <a:spAutoFit/>
            </a:bodyPr>
            <a:lstStyle/>
            <a:p>
              <a:pPr algn="ctr">
                <a:lnSpc>
                  <a:spcPts val="1668"/>
                </a:lnSpc>
                <a:spcBef>
                  <a:spcPct val="0"/>
                </a:spcBef>
              </a:pPr>
              <a:r>
                <a:rPr lang="fr-FR" b="1" spc="38" noProof="1">
                  <a:solidFill>
                    <a:srgbClr val="000000"/>
                  </a:solidFill>
                  <a:latin typeface="Montserrat Bold"/>
                  <a:ea typeface="Montserrat Bold"/>
                  <a:cs typeface="Montserrat Bold"/>
                  <a:sym typeface="Montserrat Bold"/>
                </a:rPr>
                <a:t>AGIR SUR LES RESSOURCES</a:t>
              </a:r>
            </a:p>
          </p:txBody>
        </p:sp>
        <p:grpSp>
          <p:nvGrpSpPr>
            <p:cNvPr id="17" name="Group 15">
              <a:extLst>
                <a:ext uri="{FF2B5EF4-FFF2-40B4-BE49-F238E27FC236}">
                  <a16:creationId xmlns:a16="http://schemas.microsoft.com/office/drawing/2014/main" id="{C325FD96-9A1A-EF29-6A4E-1A39C9DA26F2}"/>
                </a:ext>
              </a:extLst>
            </p:cNvPr>
            <p:cNvGrpSpPr/>
            <p:nvPr/>
          </p:nvGrpSpPr>
          <p:grpSpPr>
            <a:xfrm>
              <a:off x="-131069" y="-1043536"/>
              <a:ext cx="3321796" cy="2331579"/>
              <a:chOff x="-180488" y="-1043536"/>
              <a:chExt cx="3321796" cy="2331579"/>
            </a:xfrm>
          </p:grpSpPr>
          <p:sp>
            <p:nvSpPr>
              <p:cNvPr id="18" name="Freeform 16">
                <a:extLst>
                  <a:ext uri="{FF2B5EF4-FFF2-40B4-BE49-F238E27FC236}">
                    <a16:creationId xmlns:a16="http://schemas.microsoft.com/office/drawing/2014/main" id="{A7FCA3C7-947E-D495-3226-B3221FCE617D}"/>
                  </a:ext>
                </a:extLst>
              </p:cNvPr>
              <p:cNvSpPr/>
              <p:nvPr/>
            </p:nvSpPr>
            <p:spPr>
              <a:xfrm>
                <a:off x="-180488" y="-1043536"/>
                <a:ext cx="3321796" cy="2331579"/>
              </a:xfrm>
              <a:custGeom>
                <a:avLst/>
                <a:gdLst/>
                <a:ahLst/>
                <a:cxnLst/>
                <a:rect l="l" t="t" r="r" b="b"/>
                <a:pathLst>
                  <a:path w="3037840" h="861060">
                    <a:moveTo>
                      <a:pt x="130810" y="0"/>
                    </a:moveTo>
                    <a:cubicBezTo>
                      <a:pt x="1893570" y="5080"/>
                      <a:pt x="2598420" y="10160"/>
                      <a:pt x="2832100" y="30480"/>
                    </a:cubicBezTo>
                    <a:cubicBezTo>
                      <a:pt x="2909570" y="38100"/>
                      <a:pt x="2964180" y="15240"/>
                      <a:pt x="2988310" y="54610"/>
                    </a:cubicBezTo>
                    <a:cubicBezTo>
                      <a:pt x="3037840" y="135890"/>
                      <a:pt x="2928620" y="593090"/>
                      <a:pt x="2786380" y="697230"/>
                    </a:cubicBezTo>
                    <a:cubicBezTo>
                      <a:pt x="2650490" y="797560"/>
                      <a:pt x="2388870" y="702310"/>
                      <a:pt x="2176780" y="698500"/>
                    </a:cubicBezTo>
                    <a:cubicBezTo>
                      <a:pt x="1941830" y="694690"/>
                      <a:pt x="1717040" y="678180"/>
                      <a:pt x="1436370" y="673100"/>
                    </a:cubicBezTo>
                    <a:cubicBezTo>
                      <a:pt x="1062990" y="668020"/>
                      <a:pt x="313690" y="861060"/>
                      <a:pt x="130810" y="680720"/>
                    </a:cubicBezTo>
                    <a:cubicBezTo>
                      <a:pt x="0" y="549910"/>
                      <a:pt x="130810" y="0"/>
                      <a:pt x="130810" y="0"/>
                    </a:cubicBezTo>
                  </a:path>
                </a:pathLst>
              </a:custGeom>
              <a:solidFill>
                <a:srgbClr val="FFB868">
                  <a:alpha val="24706"/>
                </a:srgbClr>
              </a:solidFill>
              <a:ln cap="sq">
                <a:noFill/>
                <a:prstDash val="solid"/>
                <a:miter/>
              </a:ln>
            </p:spPr>
            <p:txBody>
              <a:bodyPr/>
              <a:lstStyle/>
              <a:p>
                <a:endParaRPr lang="fr-FR" sz="1200" noProof="1"/>
              </a:p>
            </p:txBody>
          </p:sp>
        </p:grpSp>
      </p:grpSp>
      <p:sp>
        <p:nvSpPr>
          <p:cNvPr id="19" name="TextBox 17">
            <a:extLst>
              <a:ext uri="{FF2B5EF4-FFF2-40B4-BE49-F238E27FC236}">
                <a16:creationId xmlns:a16="http://schemas.microsoft.com/office/drawing/2014/main" id="{F2B011BF-0118-B94E-82B1-FE1356B1D453}"/>
              </a:ext>
            </a:extLst>
          </p:cNvPr>
          <p:cNvSpPr txBox="1"/>
          <p:nvPr/>
        </p:nvSpPr>
        <p:spPr>
          <a:xfrm>
            <a:off x="6447969" y="1542230"/>
            <a:ext cx="1699036" cy="442429"/>
          </a:xfrm>
          <a:prstGeom prst="rect">
            <a:avLst/>
          </a:prstGeom>
        </p:spPr>
        <p:txBody>
          <a:bodyPr wrap="square" lIns="0" tIns="0" rIns="0" bIns="0" rtlCol="0" anchor="t">
            <a:spAutoFit/>
          </a:bodyPr>
          <a:lstStyle/>
          <a:p>
            <a:pPr algn="ctr">
              <a:lnSpc>
                <a:spcPts val="1668"/>
              </a:lnSpc>
              <a:spcBef>
                <a:spcPct val="0"/>
              </a:spcBef>
            </a:pPr>
            <a:r>
              <a:rPr lang="fr-FR" b="1" spc="38" noProof="1">
                <a:solidFill>
                  <a:srgbClr val="000000"/>
                </a:solidFill>
                <a:latin typeface="Montserrat Bold"/>
                <a:ea typeface="Montserrat Bold"/>
                <a:cs typeface="Montserrat Bold"/>
                <a:sym typeface="Montserrat Bold"/>
              </a:rPr>
              <a:t>AGIR SUR LES QUANTITÉS</a:t>
            </a:r>
          </a:p>
        </p:txBody>
      </p:sp>
      <p:grpSp>
        <p:nvGrpSpPr>
          <p:cNvPr id="20" name="Group 18">
            <a:extLst>
              <a:ext uri="{FF2B5EF4-FFF2-40B4-BE49-F238E27FC236}">
                <a16:creationId xmlns:a16="http://schemas.microsoft.com/office/drawing/2014/main" id="{93B586C1-DBC7-F1D6-CEB1-7E51D3EADA07}"/>
              </a:ext>
            </a:extLst>
          </p:cNvPr>
          <p:cNvGrpSpPr/>
          <p:nvPr/>
        </p:nvGrpSpPr>
        <p:grpSpPr>
          <a:xfrm>
            <a:off x="6425478" y="1188599"/>
            <a:ext cx="1721527" cy="1063647"/>
            <a:chOff x="41910" y="-14379"/>
            <a:chExt cx="2332989" cy="915670"/>
          </a:xfrm>
        </p:grpSpPr>
        <p:sp>
          <p:nvSpPr>
            <p:cNvPr id="21" name="Freeform 19">
              <a:extLst>
                <a:ext uri="{FF2B5EF4-FFF2-40B4-BE49-F238E27FC236}">
                  <a16:creationId xmlns:a16="http://schemas.microsoft.com/office/drawing/2014/main" id="{890DB517-E873-35DF-2327-A869F6E270B6}"/>
                </a:ext>
              </a:extLst>
            </p:cNvPr>
            <p:cNvSpPr/>
            <p:nvPr/>
          </p:nvSpPr>
          <p:spPr>
            <a:xfrm>
              <a:off x="41910" y="-14379"/>
              <a:ext cx="2332989" cy="915670"/>
            </a:xfrm>
            <a:custGeom>
              <a:avLst/>
              <a:gdLst/>
              <a:ahLst/>
              <a:cxnLst/>
              <a:rect l="l" t="t" r="r" b="b"/>
              <a:pathLst>
                <a:path w="2332990" h="915670">
                  <a:moveTo>
                    <a:pt x="8890" y="82550"/>
                  </a:moveTo>
                  <a:cubicBezTo>
                    <a:pt x="972820" y="1270"/>
                    <a:pt x="1446530" y="34290"/>
                    <a:pt x="1732280" y="52070"/>
                  </a:cubicBezTo>
                  <a:cubicBezTo>
                    <a:pt x="1924050" y="63500"/>
                    <a:pt x="2122170" y="0"/>
                    <a:pt x="2208530" y="93980"/>
                  </a:cubicBezTo>
                  <a:cubicBezTo>
                    <a:pt x="2310130" y="204470"/>
                    <a:pt x="2332990" y="648970"/>
                    <a:pt x="2208530" y="767080"/>
                  </a:cubicBezTo>
                  <a:cubicBezTo>
                    <a:pt x="2048510" y="915670"/>
                    <a:pt x="1390650" y="706120"/>
                    <a:pt x="1121410" y="693420"/>
                  </a:cubicBezTo>
                  <a:cubicBezTo>
                    <a:pt x="963930" y="685800"/>
                    <a:pt x="867410" y="680720"/>
                    <a:pt x="744220" y="683260"/>
                  </a:cubicBezTo>
                  <a:cubicBezTo>
                    <a:pt x="624840" y="687070"/>
                    <a:pt x="504190" y="695960"/>
                    <a:pt x="392430" y="709930"/>
                  </a:cubicBezTo>
                  <a:cubicBezTo>
                    <a:pt x="290830" y="721360"/>
                    <a:pt x="167640" y="805180"/>
                    <a:pt x="101600" y="756920"/>
                  </a:cubicBezTo>
                  <a:cubicBezTo>
                    <a:pt x="0" y="681990"/>
                    <a:pt x="8890" y="82550"/>
                    <a:pt x="8890" y="82550"/>
                  </a:cubicBezTo>
                </a:path>
              </a:pathLst>
            </a:custGeom>
            <a:solidFill>
              <a:srgbClr val="FF6D0F">
                <a:alpha val="24706"/>
              </a:srgbClr>
            </a:solidFill>
            <a:ln cap="sq">
              <a:noFill/>
              <a:prstDash val="solid"/>
              <a:miter/>
            </a:ln>
          </p:spPr>
          <p:txBody>
            <a:bodyPr/>
            <a:lstStyle/>
            <a:p>
              <a:endParaRPr lang="fr-FR" sz="1600" noProof="1"/>
            </a:p>
          </p:txBody>
        </p:sp>
      </p:grpSp>
      <p:pic>
        <p:nvPicPr>
          <p:cNvPr id="2" name="Picture 2" descr="attention icon">
            <a:hlinkClick r:id="rId2" tooltip="attention icon"/>
            <a:extLst>
              <a:ext uri="{FF2B5EF4-FFF2-40B4-BE49-F238E27FC236}">
                <a16:creationId xmlns:a16="http://schemas.microsoft.com/office/drawing/2014/main" id="{FA4DF9BA-8754-CF2F-FA31-2E6D03E4EA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076" y="5636621"/>
            <a:ext cx="855577" cy="85557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
            <a:extLst>
              <a:ext uri="{FF2B5EF4-FFF2-40B4-BE49-F238E27FC236}">
                <a16:creationId xmlns:a16="http://schemas.microsoft.com/office/drawing/2014/main" id="{8B350393-1586-94F4-54A1-CC2532DFA64C}"/>
              </a:ext>
            </a:extLst>
          </p:cNvPr>
          <p:cNvSpPr txBox="1">
            <a:spLocks noChangeArrowheads="1"/>
          </p:cNvSpPr>
          <p:nvPr/>
        </p:nvSpPr>
        <p:spPr bwMode="auto">
          <a:xfrm>
            <a:off x="1877312" y="5676033"/>
            <a:ext cx="6685823" cy="776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295" tIns="37148" rIns="74295" bIns="37148" numCol="1" rtlCol="0" anchor="ctr" anchorCtr="0" compatLnSpc="1">
            <a:prstTxWarp prst="textNoShape">
              <a:avLst/>
            </a:prstTxWarp>
            <a:spAutoFit/>
          </a:bodyPr>
          <a:lstStyle>
            <a:defPPr>
              <a:defRPr lang="fr-FR"/>
            </a:defPPr>
            <a:lvl1pPr marL="0" indent="0" algn="l" defTabSz="742965" rtl="0" eaLnBrk="1" latinLnBrk="0" hangingPunct="1">
              <a:lnSpc>
                <a:spcPct val="100000"/>
              </a:lnSpc>
              <a:spcBef>
                <a:spcPts val="0"/>
              </a:spcBef>
              <a:spcAft>
                <a:spcPts val="975"/>
              </a:spcAft>
              <a:buFont typeface="Arial" panose="020B0604020202020204" pitchFamily="34" charset="0"/>
              <a:buNone/>
              <a:defRPr lang="fr-FR" sz="1463" kern="1200">
                <a:solidFill>
                  <a:schemeClr val="tx1">
                    <a:lumMod val="75000"/>
                    <a:lumOff val="25000"/>
                  </a:schemeClr>
                </a:solidFill>
                <a:latin typeface="+mn-lt"/>
                <a:ea typeface="+mn-ea"/>
                <a:cs typeface="+mn-cs"/>
              </a:defRPr>
            </a:lvl1pPr>
            <a:lvl2pPr marL="274896"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2pPr>
            <a:lvl3pPr marL="646380"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3pPr>
            <a:lvl4pPr marL="1017862"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4pPr>
            <a:lvl5pPr marL="1389344" indent="0" algn="l" defTabSz="742965" rtl="0" eaLnBrk="1" latinLnBrk="0" hangingPunct="1">
              <a:lnSpc>
                <a:spcPct val="100000"/>
              </a:lnSpc>
              <a:spcBef>
                <a:spcPts val="293"/>
              </a:spcBef>
              <a:buFont typeface="Arial" panose="020B0604020202020204" pitchFamily="34" charset="0"/>
              <a:buNone/>
              <a:defRPr lang="fr-FR" sz="1138" kern="1200">
                <a:solidFill>
                  <a:schemeClr val="tx1">
                    <a:lumMod val="75000"/>
                    <a:lumOff val="25000"/>
                  </a:schemeClr>
                </a:solidFill>
                <a:latin typeface="+mn-lt"/>
                <a:ea typeface="+mn-ea"/>
                <a:cs typeface="+mn-cs"/>
              </a:defRPr>
            </a:lvl5pPr>
            <a:lvl6pPr marL="2043153"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6pPr>
            <a:lvl7pPr marL="2414635"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7pPr>
            <a:lvl8pPr marL="2786119"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8pPr>
            <a:lvl9pPr marL="3157601" indent="-185742" algn="l" defTabSz="742965" rtl="0" eaLnBrk="1" latinLnBrk="0" hangingPunct="1">
              <a:lnSpc>
                <a:spcPct val="90000"/>
              </a:lnSpc>
              <a:spcBef>
                <a:spcPts val="406"/>
              </a:spcBef>
              <a:buFont typeface="Arial" panose="020B0604020202020204" pitchFamily="34" charset="0"/>
              <a:buChar char="•"/>
              <a:defRPr lang="fr-FR" sz="1463" kern="1200">
                <a:solidFill>
                  <a:schemeClr val="tx1"/>
                </a:solidFill>
                <a:latin typeface="+mn-lt"/>
                <a:ea typeface="+mn-ea"/>
                <a:cs typeface="+mn-cs"/>
              </a:defRPr>
            </a:lvl9pPr>
          </a:lstStyle>
          <a:p>
            <a:pPr algn="just"/>
            <a:r>
              <a:rPr lang="fr-FR" sz="1140" noProof="1">
                <a:solidFill>
                  <a:schemeClr val="tx1"/>
                </a:solidFill>
                <a:latin typeface="Montserrat" panose="00000500000000000000" pitchFamily="2" charset="0"/>
              </a:rPr>
              <a:t>Pour les actions visant à économiser les ressources, attention à l’effet-rebond, phénomène sociotechnique bien connu (voir l’outil dédié). Il y a fort à parier que si on parvient à moins dépenser (de temps, d’énergie) par projet, le nombre de projets va augmenter… jusqu’à épuisement des ressources et nouvelle contre-productivité !</a:t>
            </a:r>
            <a:endParaRPr lang="fr-FR" sz="1140" noProof="1">
              <a:latin typeface="Montserrat" panose="00000500000000000000" pitchFamily="2" charset="0"/>
            </a:endParaRPr>
          </a:p>
        </p:txBody>
      </p:sp>
    </p:spTree>
    <p:extLst>
      <p:ext uri="{BB962C8B-B14F-4D97-AF65-F5344CB8AC3E}">
        <p14:creationId xmlns:p14="http://schemas.microsoft.com/office/powerpoint/2010/main" val="12752776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FADA7-54AB-661D-B18A-3EAE0C3BEBA5}"/>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A4D4577A-2203-1447-D851-5BEF293654FD}"/>
              </a:ext>
            </a:extLst>
          </p:cNvPr>
          <p:cNvSpPr>
            <a:spLocks noGrp="1"/>
          </p:cNvSpPr>
          <p:nvPr>
            <p:ph type="title"/>
          </p:nvPr>
        </p:nvSpPr>
        <p:spPr>
          <a:xfrm>
            <a:off x="1444419" y="653597"/>
            <a:ext cx="4273388" cy="817729"/>
          </a:xfrm>
        </p:spPr>
        <p:txBody>
          <a:bodyPr/>
          <a:lstStyle/>
          <a:p>
            <a:r>
              <a:rPr lang="fr-FR" dirty="0"/>
              <a:t>Synthèse</a:t>
            </a:r>
          </a:p>
        </p:txBody>
      </p:sp>
      <p:sp>
        <p:nvSpPr>
          <p:cNvPr id="4" name="Espace réservé du numéro de diapositive 3">
            <a:extLst>
              <a:ext uri="{FF2B5EF4-FFF2-40B4-BE49-F238E27FC236}">
                <a16:creationId xmlns:a16="http://schemas.microsoft.com/office/drawing/2014/main" id="{D2D2B74D-DB4E-2923-15D2-D96325A0B4E8}"/>
              </a:ext>
            </a:extLst>
          </p:cNvPr>
          <p:cNvSpPr>
            <a:spLocks noGrp="1"/>
          </p:cNvSpPr>
          <p:nvPr>
            <p:ph type="sldNum" sz="quarter" idx="4"/>
          </p:nvPr>
        </p:nvSpPr>
        <p:spPr/>
        <p:txBody>
          <a:bodyPr/>
          <a:lstStyle/>
          <a:p>
            <a:pPr rtl="0"/>
            <a:fld id="{48F63A3B-78C7-47BE-AE5E-E10140E04643}" type="slidenum">
              <a:rPr lang="fr-FR" smtClean="0"/>
              <a:pPr rtl="0"/>
              <a:t>44</a:t>
            </a:fld>
            <a:endParaRPr lang="fr-FR" dirty="0"/>
          </a:p>
        </p:txBody>
      </p:sp>
      <p:sp>
        <p:nvSpPr>
          <p:cNvPr id="11" name="TextBox 15">
            <a:extLst>
              <a:ext uri="{FF2B5EF4-FFF2-40B4-BE49-F238E27FC236}">
                <a16:creationId xmlns:a16="http://schemas.microsoft.com/office/drawing/2014/main" id="{0F342D77-2923-3AAF-BCB3-54F0BF5B6ECD}"/>
              </a:ext>
            </a:extLst>
          </p:cNvPr>
          <p:cNvSpPr txBox="1"/>
          <p:nvPr/>
        </p:nvSpPr>
        <p:spPr>
          <a:xfrm>
            <a:off x="853087" y="1863700"/>
            <a:ext cx="4516551" cy="1558504"/>
          </a:xfrm>
          <a:prstGeom prst="rect">
            <a:avLst/>
          </a:prstGeom>
        </p:spPr>
        <p:txBody>
          <a:bodyPr wrap="square" lIns="0" tIns="0" rIns="0" bIns="0" rtlCol="0" anchor="t">
            <a:spAutoFit/>
          </a:bodyPr>
          <a:lstStyle/>
          <a:p>
            <a:pPr lvl="0" algn="ctr">
              <a:lnSpc>
                <a:spcPts val="3080"/>
              </a:lnSpc>
              <a:spcBef>
                <a:spcPct val="0"/>
              </a:spcBef>
            </a:pPr>
            <a:r>
              <a:rPr lang="fr-FR" sz="2000" b="1" spc="70" noProof="1">
                <a:solidFill>
                  <a:srgbClr val="000000"/>
                </a:solidFill>
                <a:latin typeface="Montserrat Bold"/>
                <a:ea typeface="Montserrat Bold"/>
                <a:cs typeface="Montserrat Bold"/>
                <a:sym typeface="Montserrat Bold"/>
              </a:rPr>
              <a:t>PRÉSENTATION SYNOPTIQUE DE L’ENSEMBLE DU CHEMINEMENT, DU DIAGNOSTIC AUX PISTES</a:t>
            </a:r>
          </a:p>
          <a:p>
            <a:pPr lvl="0" algn="ctr">
              <a:lnSpc>
                <a:spcPts val="3080"/>
              </a:lnSpc>
              <a:spcBef>
                <a:spcPct val="0"/>
              </a:spcBef>
            </a:pPr>
            <a:endParaRPr lang="fr-FR" sz="2000" b="1" spc="70" noProof="1">
              <a:solidFill>
                <a:srgbClr val="000000"/>
              </a:solidFill>
              <a:latin typeface="Montserrat Bold"/>
              <a:ea typeface="Montserrat Bold"/>
              <a:cs typeface="Montserrat Bold"/>
              <a:sym typeface="Montserrat Bold"/>
            </a:endParaRPr>
          </a:p>
        </p:txBody>
      </p:sp>
      <p:pic>
        <p:nvPicPr>
          <p:cNvPr id="8" name="Espace réservé pour une image  7" descr="«Fin» tapé sur une machine à écrire">
            <a:extLst>
              <a:ext uri="{FF2B5EF4-FFF2-40B4-BE49-F238E27FC236}">
                <a16:creationId xmlns:a16="http://schemas.microsoft.com/office/drawing/2014/main" id="{6A3B19A5-3E03-2DC3-B283-8F7189AFA698}"/>
              </a:ext>
            </a:extLst>
          </p:cNvPr>
          <p:cNvPicPr>
            <a:picLocks noGrp="1" noChangeAspect="1"/>
          </p:cNvPicPr>
          <p:nvPr>
            <p:ph type="pic" sz="quarter" idx="10"/>
          </p:nvPr>
        </p:nvPicPr>
        <p:blipFill>
          <a:blip r:embed="rId2">
            <a:duotone>
              <a:prstClr val="black"/>
              <a:schemeClr val="accent1">
                <a:tint val="45000"/>
                <a:satMod val="400000"/>
              </a:schemeClr>
            </a:duotone>
          </a:blip>
          <a:srcRect l="27048" r="27048"/>
          <a:stretch>
            <a:fillRect/>
          </a:stretch>
        </p:blipFill>
        <p:spPr/>
      </p:pic>
    </p:spTree>
    <p:extLst>
      <p:ext uri="{BB962C8B-B14F-4D97-AF65-F5344CB8AC3E}">
        <p14:creationId xmlns:p14="http://schemas.microsoft.com/office/powerpoint/2010/main" val="23399338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F498E-6418-65DE-9909-EBA4D27C8F58}"/>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8E51755-5BF3-6879-6D4A-16F820F70884}"/>
              </a:ext>
            </a:extLst>
          </p:cNvPr>
          <p:cNvSpPr>
            <a:spLocks noGrp="1"/>
          </p:cNvSpPr>
          <p:nvPr>
            <p:ph type="sldNum" sz="quarter" idx="4"/>
          </p:nvPr>
        </p:nvSpPr>
        <p:spPr/>
        <p:txBody>
          <a:bodyPr/>
          <a:lstStyle/>
          <a:p>
            <a:pPr rtl="0"/>
            <a:fld id="{48F63A3B-78C7-47BE-AE5E-E10140E04643}" type="slidenum">
              <a:rPr lang="fr-FR" noProof="1" smtClean="0"/>
              <a:pPr rtl="0"/>
              <a:t>45</a:t>
            </a:fld>
            <a:endParaRPr lang="fr-FR" noProof="1"/>
          </a:p>
        </p:txBody>
      </p:sp>
      <p:sp>
        <p:nvSpPr>
          <p:cNvPr id="5" name="Sous-titre 2">
            <a:extLst>
              <a:ext uri="{FF2B5EF4-FFF2-40B4-BE49-F238E27FC236}">
                <a16:creationId xmlns:a16="http://schemas.microsoft.com/office/drawing/2014/main" id="{527B82EB-0381-E191-3CA3-D36B985B18F4}"/>
              </a:ext>
            </a:extLst>
          </p:cNvPr>
          <p:cNvSpPr>
            <a:spLocks noGrp="1"/>
          </p:cNvSpPr>
          <p:nvPr>
            <p:ph type="subTitle" idx="1"/>
          </p:nvPr>
        </p:nvSpPr>
        <p:spPr>
          <a:xfrm>
            <a:off x="603502" y="1299243"/>
            <a:ext cx="7884282" cy="748646"/>
          </a:xfrm>
        </p:spPr>
        <p:txBody>
          <a:bodyPr rtlCol="0">
            <a:normAutofit/>
          </a:bodyPr>
          <a:lstStyle>
            <a:defPPr>
              <a:defRPr lang="fr-FR"/>
            </a:defPPr>
          </a:lstStyle>
          <a:p>
            <a:r>
              <a:rPr lang="fr-FR" b="1" noProof="1">
                <a:latin typeface="Montserrat" pitchFamily="2" charset="0"/>
              </a:rPr>
              <a:t>Structure d’une synthèse : voici tous les éléments à rassembler</a:t>
            </a:r>
            <a:endParaRPr lang="fr-FR" noProof="1">
              <a:latin typeface="Montserrat" pitchFamily="2" charset="0"/>
            </a:endParaRPr>
          </a:p>
        </p:txBody>
      </p:sp>
      <p:sp>
        <p:nvSpPr>
          <p:cNvPr id="6" name="Titre 1">
            <a:extLst>
              <a:ext uri="{FF2B5EF4-FFF2-40B4-BE49-F238E27FC236}">
                <a16:creationId xmlns:a16="http://schemas.microsoft.com/office/drawing/2014/main" id="{2E934F83-1A9D-14EE-9931-F819D2D53983}"/>
              </a:ext>
            </a:extLst>
          </p:cNvPr>
          <p:cNvSpPr>
            <a:spLocks noGrp="1"/>
          </p:cNvSpPr>
          <p:nvPr>
            <p:ph type="title"/>
          </p:nvPr>
        </p:nvSpPr>
        <p:spPr>
          <a:xfrm>
            <a:off x="527777" y="749477"/>
            <a:ext cx="8533688" cy="549766"/>
          </a:xfrm>
        </p:spPr>
        <p:txBody>
          <a:bodyPr rtlCol="0"/>
          <a:lstStyle>
            <a:defPPr>
              <a:defRPr lang="fr-FR"/>
            </a:defPPr>
          </a:lstStyle>
          <a:p>
            <a:r>
              <a:rPr lang="fr-FR" noProof="1">
                <a:latin typeface="Montserrat" pitchFamily="2" charset="0"/>
              </a:rPr>
              <a:t>Modèle de SYNTHÈSE</a:t>
            </a:r>
          </a:p>
        </p:txBody>
      </p:sp>
      <p:sp>
        <p:nvSpPr>
          <p:cNvPr id="2" name="Rectangle : coins arrondis 1">
            <a:extLst>
              <a:ext uri="{FF2B5EF4-FFF2-40B4-BE49-F238E27FC236}">
                <a16:creationId xmlns:a16="http://schemas.microsoft.com/office/drawing/2014/main" id="{E872F0E8-0C0B-8360-0B0B-0593CA6C2ECB}"/>
              </a:ext>
            </a:extLst>
          </p:cNvPr>
          <p:cNvSpPr/>
          <p:nvPr/>
        </p:nvSpPr>
        <p:spPr>
          <a:xfrm>
            <a:off x="1882052" y="2047889"/>
            <a:ext cx="5825138" cy="3064000"/>
          </a:xfrm>
          <a:prstGeom prst="roundRect">
            <a:avLst>
              <a:gd name="adj" fmla="val 11591"/>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500" noProof="1">
                <a:solidFill>
                  <a:schemeClr val="tx1"/>
                </a:solidFill>
                <a:latin typeface="Montserrat" panose="00000500000000000000" pitchFamily="2" charset="0"/>
              </a:rPr>
              <a:t>Le </a:t>
            </a:r>
            <a:r>
              <a:rPr lang="fr-FR" sz="1500" b="1" noProof="1">
                <a:solidFill>
                  <a:schemeClr val="tx1"/>
                </a:solidFill>
                <a:latin typeface="Montserrat" panose="00000500000000000000" pitchFamily="2" charset="0"/>
              </a:rPr>
              <a:t>[dispositif étudié] </a:t>
            </a:r>
            <a:r>
              <a:rPr lang="fr-FR" sz="1500" noProof="1">
                <a:solidFill>
                  <a:schemeClr val="tx1"/>
                </a:solidFill>
                <a:latin typeface="Montserrat" panose="00000500000000000000" pitchFamily="2" charset="0"/>
              </a:rPr>
              <a:t>a été mis en place car il présente de nombreux avantages permettant </a:t>
            </a:r>
            <a:r>
              <a:rPr lang="fr-FR" sz="1500" b="1" noProof="1">
                <a:solidFill>
                  <a:schemeClr val="tx1"/>
                </a:solidFill>
                <a:latin typeface="Montserrat" panose="00000500000000000000" pitchFamily="2" charset="0"/>
              </a:rPr>
              <a:t>[objectifs]. </a:t>
            </a:r>
            <a:r>
              <a:rPr lang="fr-FR" sz="1500" noProof="1">
                <a:solidFill>
                  <a:schemeClr val="tx1"/>
                </a:solidFill>
                <a:latin typeface="Montserrat" panose="00000500000000000000" pitchFamily="2" charset="0"/>
              </a:rPr>
              <a:t>Mais à cause du </a:t>
            </a:r>
            <a:r>
              <a:rPr lang="fr-FR" sz="1500" b="1" noProof="1">
                <a:solidFill>
                  <a:schemeClr val="tx1"/>
                </a:solidFill>
                <a:latin typeface="Montserrat" panose="00000500000000000000" pitchFamily="2" charset="0"/>
              </a:rPr>
              <a:t>[processus de massification], </a:t>
            </a:r>
            <a:r>
              <a:rPr lang="fr-FR" sz="1500" noProof="1">
                <a:solidFill>
                  <a:schemeClr val="tx1"/>
                </a:solidFill>
                <a:latin typeface="Montserrat" panose="00000500000000000000" pitchFamily="2" charset="0"/>
              </a:rPr>
              <a:t>il s’est déployé de plus en plus amenant un épuisement des</a:t>
            </a:r>
            <a:r>
              <a:rPr lang="fr-FR" sz="1500" b="1" noProof="1">
                <a:solidFill>
                  <a:schemeClr val="tx1"/>
                </a:solidFill>
                <a:latin typeface="Montserrat" panose="00000500000000000000" pitchFamily="2" charset="0"/>
              </a:rPr>
              <a:t> [ressources cachées] </a:t>
            </a:r>
            <a:r>
              <a:rPr lang="fr-FR" sz="1500" noProof="1">
                <a:solidFill>
                  <a:schemeClr val="tx1"/>
                </a:solidFill>
                <a:latin typeface="Montserrat" panose="00000500000000000000" pitchFamily="2" charset="0"/>
              </a:rPr>
              <a:t>qui a produit les </a:t>
            </a:r>
            <a:r>
              <a:rPr lang="fr-FR" sz="1500" b="1" noProof="1">
                <a:solidFill>
                  <a:schemeClr val="tx1"/>
                </a:solidFill>
                <a:latin typeface="Montserrat" panose="00000500000000000000" pitchFamily="2" charset="0"/>
              </a:rPr>
              <a:t>[effets négatifs]</a:t>
            </a:r>
            <a:r>
              <a:rPr lang="fr-FR" sz="1500" noProof="1">
                <a:solidFill>
                  <a:schemeClr val="tx1"/>
                </a:solidFill>
                <a:latin typeface="Montserrat" panose="00000500000000000000" pitchFamily="2" charset="0"/>
              </a:rPr>
              <a:t> constatés. L’institution étudiée est actuellement à </a:t>
            </a:r>
            <a:r>
              <a:rPr lang="fr-FR" sz="1500" b="1" noProof="1">
                <a:solidFill>
                  <a:schemeClr val="tx1"/>
                </a:solidFill>
                <a:latin typeface="Montserrat" panose="00000500000000000000" pitchFamily="2" charset="0"/>
              </a:rPr>
              <a:t>[cette phase]</a:t>
            </a:r>
            <a:r>
              <a:rPr lang="fr-FR" sz="1500" noProof="1">
                <a:solidFill>
                  <a:schemeClr val="tx1"/>
                </a:solidFill>
                <a:latin typeface="Montserrat" panose="00000500000000000000" pitchFamily="2" charset="0"/>
              </a:rPr>
              <a:t> de contre-productivité. Pour [rester dans / revenir à] la situation souhaitée, il faut agir en mettant en œuvre tout ou partie des </a:t>
            </a:r>
            <a:r>
              <a:rPr lang="fr-FR" sz="1500" b="1" noProof="1">
                <a:solidFill>
                  <a:schemeClr val="tx1"/>
                </a:solidFill>
                <a:latin typeface="Montserrat" panose="00000500000000000000" pitchFamily="2" charset="0"/>
              </a:rPr>
              <a:t>[stratégies] identifiées. </a:t>
            </a:r>
          </a:p>
        </p:txBody>
      </p:sp>
    </p:spTree>
    <p:extLst>
      <p:ext uri="{BB962C8B-B14F-4D97-AF65-F5344CB8AC3E}">
        <p14:creationId xmlns:p14="http://schemas.microsoft.com/office/powerpoint/2010/main" val="36876822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C000">
            <a:alpha val="57187"/>
          </a:srgbClr>
        </a:solidFill>
        <a:effectLst/>
      </p:bgPr>
    </p:bg>
    <p:spTree>
      <p:nvGrpSpPr>
        <p:cNvPr id="1" name="">
          <a:extLst>
            <a:ext uri="{FF2B5EF4-FFF2-40B4-BE49-F238E27FC236}">
              <a16:creationId xmlns:a16="http://schemas.microsoft.com/office/drawing/2014/main" id="{988068B6-A329-4643-716E-5A96C3CF301E}"/>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88D7B0F-D001-67E4-EEA4-02D641AADA04}"/>
              </a:ext>
            </a:extLst>
          </p:cNvPr>
          <p:cNvSpPr>
            <a:spLocks noGrp="1"/>
          </p:cNvSpPr>
          <p:nvPr>
            <p:ph type="sldNum" sz="quarter" idx="4"/>
          </p:nvPr>
        </p:nvSpPr>
        <p:spPr/>
        <p:txBody>
          <a:bodyPr/>
          <a:lstStyle/>
          <a:p>
            <a:pPr marL="0" marR="0" lvl="0" indent="0" algn="r" defTabSz="457156" rtl="0" eaLnBrk="1" fontAlgn="auto" latinLnBrk="0" hangingPunct="1">
              <a:lnSpc>
                <a:spcPct val="100000"/>
              </a:lnSpc>
              <a:spcBef>
                <a:spcPts val="0"/>
              </a:spcBef>
              <a:spcAft>
                <a:spcPts val="0"/>
              </a:spcAft>
              <a:buClrTx/>
              <a:buSzTx/>
              <a:buFontTx/>
              <a:buNone/>
              <a:tabLst/>
              <a:defRPr/>
            </a:pPr>
            <a:fld id="{48F63A3B-78C7-47BE-AE5E-E10140E04643}" type="slidenum">
              <a:rPr kumimoji="0" lang="fr-FR" sz="975" b="0" i="0" u="none" strike="noStrike" kern="1200" cap="none" spc="0" normalizeH="0" baseline="0" noProof="0" smtClean="0">
                <a:ln>
                  <a:noFill/>
                </a:ln>
                <a:solidFill>
                  <a:srgbClr val="2392C9"/>
                </a:solidFill>
                <a:effectLst/>
                <a:uLnTx/>
                <a:uFillTx/>
                <a:latin typeface="Arial" panose="020B0604020202020204"/>
                <a:ea typeface="+mn-ea"/>
                <a:cs typeface="Arial" panose="020B0604020202020204" pitchFamily="34" charset="0"/>
              </a:rPr>
              <a:pPr marL="0" marR="0" lvl="0" indent="0" algn="r" defTabSz="457156" rtl="0" eaLnBrk="1" fontAlgn="auto" latinLnBrk="0" hangingPunct="1">
                <a:lnSpc>
                  <a:spcPct val="100000"/>
                </a:lnSpc>
                <a:spcBef>
                  <a:spcPts val="0"/>
                </a:spcBef>
                <a:spcAft>
                  <a:spcPts val="0"/>
                </a:spcAft>
                <a:buClrTx/>
                <a:buSzTx/>
                <a:buFontTx/>
                <a:buNone/>
                <a:tabLst/>
                <a:defRPr/>
              </a:pPr>
              <a:t>46</a:t>
            </a:fld>
            <a:endParaRPr kumimoji="0" lang="fr-FR" sz="975" b="0" i="0" u="none" strike="noStrike" kern="1200" cap="none" spc="0" normalizeH="0" baseline="0" noProof="0" dirty="0">
              <a:ln>
                <a:noFill/>
              </a:ln>
              <a:solidFill>
                <a:srgbClr val="2392C9"/>
              </a:solidFill>
              <a:effectLst/>
              <a:uLnTx/>
              <a:uFillTx/>
              <a:latin typeface="Arial" panose="020B0604020202020204"/>
              <a:ea typeface="+mn-ea"/>
              <a:cs typeface="Arial" panose="020B0604020202020204" pitchFamily="34" charset="0"/>
            </a:endParaRPr>
          </a:p>
        </p:txBody>
      </p:sp>
      <p:sp>
        <p:nvSpPr>
          <p:cNvPr id="7" name="Titre 2">
            <a:extLst>
              <a:ext uri="{FF2B5EF4-FFF2-40B4-BE49-F238E27FC236}">
                <a16:creationId xmlns:a16="http://schemas.microsoft.com/office/drawing/2014/main" id="{AAF08854-3118-86B7-A25F-EDF86D579A1D}"/>
              </a:ext>
            </a:extLst>
          </p:cNvPr>
          <p:cNvSpPr txBox="1">
            <a:spLocks/>
          </p:cNvSpPr>
          <p:nvPr/>
        </p:nvSpPr>
        <p:spPr>
          <a:xfrm>
            <a:off x="-137806" y="243550"/>
            <a:ext cx="6400060" cy="817729"/>
          </a:xfrm>
          <a:prstGeom prst="rect">
            <a:avLst/>
          </a:prstGeom>
        </p:spPr>
        <p:txBody>
          <a:bodyPr/>
          <a:lstStyle>
            <a:lvl1pPr algn="ctr" defTabSz="742965" rtl="0" eaLnBrk="1" latinLnBrk="0" hangingPunct="1">
              <a:lnSpc>
                <a:spcPts val="3961"/>
              </a:lnSpc>
              <a:spcBef>
                <a:spcPct val="0"/>
              </a:spcBef>
              <a:buNone/>
              <a:defRPr lang="fr-FR" sz="3088" b="1" kern="1200" cap="all" baseline="0">
                <a:solidFill>
                  <a:srgbClr val="00A4BB"/>
                </a:solidFill>
                <a:latin typeface="+mj-lt"/>
                <a:ea typeface="+mj-ea"/>
                <a:cs typeface="+mj-cs"/>
              </a:defRPr>
            </a:lvl1pPr>
          </a:lstStyle>
          <a:p>
            <a:pPr marL="0" marR="0" lvl="0" indent="0" algn="ctr" defTabSz="742965" rtl="0" eaLnBrk="1" fontAlgn="auto" latinLnBrk="0" hangingPunct="1">
              <a:lnSpc>
                <a:spcPts val="3961"/>
              </a:lnSpc>
              <a:spcBef>
                <a:spcPct val="0"/>
              </a:spcBef>
              <a:spcAft>
                <a:spcPts val="0"/>
              </a:spcAft>
              <a:buClrTx/>
              <a:buSzTx/>
              <a:buFontTx/>
              <a:buNone/>
              <a:tabLst/>
              <a:defRPr/>
            </a:pPr>
            <a:r>
              <a:rPr kumimoji="0" lang="fr-FR" sz="3088" b="1" i="0" u="none" strike="noStrike" kern="1200" cap="all" spc="0" normalizeH="0" baseline="0" noProof="0" dirty="0">
                <a:ln>
                  <a:noFill/>
                </a:ln>
                <a:solidFill>
                  <a:srgbClr val="00A4BB"/>
                </a:solidFill>
                <a:effectLst/>
                <a:uLnTx/>
                <a:uFillTx/>
                <a:latin typeface="Arial" panose="020B0604020202020204"/>
                <a:ea typeface="+mj-ea"/>
                <a:cs typeface="+mj-cs"/>
              </a:rPr>
              <a:t>Feuille de TD distribuée</a:t>
            </a:r>
          </a:p>
        </p:txBody>
      </p:sp>
      <p:pic>
        <p:nvPicPr>
          <p:cNvPr id="5" name="Image 4">
            <a:extLst>
              <a:ext uri="{FF2B5EF4-FFF2-40B4-BE49-F238E27FC236}">
                <a16:creationId xmlns:a16="http://schemas.microsoft.com/office/drawing/2014/main" id="{ED3224EF-4168-F8B0-AB4F-F96EBA3E16F2}"/>
              </a:ext>
            </a:extLst>
          </p:cNvPr>
          <p:cNvPicPr>
            <a:picLocks noChangeAspect="1"/>
          </p:cNvPicPr>
          <p:nvPr/>
        </p:nvPicPr>
        <p:blipFill>
          <a:blip r:embed="rId2"/>
          <a:stretch>
            <a:fillRect/>
          </a:stretch>
        </p:blipFill>
        <p:spPr>
          <a:xfrm rot="20938206">
            <a:off x="1581762" y="1231487"/>
            <a:ext cx="6496674" cy="4590880"/>
          </a:xfrm>
          <a:prstGeom prst="rect">
            <a:avLst/>
          </a:prstGeom>
          <a:effectLst>
            <a:outerShdw blurRad="50800" dist="381000" dir="2700000" algn="tl" rotWithShape="0">
              <a:prstClr val="black">
                <a:alpha val="40000"/>
              </a:prstClr>
            </a:outerShdw>
          </a:effectLst>
        </p:spPr>
      </p:pic>
    </p:spTree>
    <p:extLst>
      <p:ext uri="{BB962C8B-B14F-4D97-AF65-F5344CB8AC3E}">
        <p14:creationId xmlns:p14="http://schemas.microsoft.com/office/powerpoint/2010/main" val="3900665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A8A6342-A03C-4B43-86CE-50B2B4952D78}"/>
              </a:ext>
            </a:extLst>
          </p:cNvPr>
          <p:cNvSpPr>
            <a:spLocks noGrp="1"/>
          </p:cNvSpPr>
          <p:nvPr>
            <p:ph type="sldNum" sz="quarter" idx="4"/>
          </p:nvPr>
        </p:nvSpPr>
        <p:spPr/>
        <p:txBody>
          <a:bodyPr/>
          <a:lstStyle/>
          <a:p>
            <a:pPr rtl="0"/>
            <a:fld id="{48F63A3B-78C7-47BE-AE5E-E10140E04643}" type="slidenum">
              <a:rPr lang="fr-FR" noProof="1" smtClean="0"/>
              <a:pPr rtl="0"/>
              <a:t>47</a:t>
            </a:fld>
            <a:endParaRPr lang="fr-FR" noProof="1"/>
          </a:p>
        </p:txBody>
      </p:sp>
      <p:sp>
        <p:nvSpPr>
          <p:cNvPr id="5" name="Sous-titre 2">
            <a:extLst>
              <a:ext uri="{FF2B5EF4-FFF2-40B4-BE49-F238E27FC236}">
                <a16:creationId xmlns:a16="http://schemas.microsoft.com/office/drawing/2014/main" id="{C8C66CCA-227F-4814-B4B8-B107BF8AA606}"/>
              </a:ext>
            </a:extLst>
          </p:cNvPr>
          <p:cNvSpPr>
            <a:spLocks noGrp="1"/>
          </p:cNvSpPr>
          <p:nvPr>
            <p:ph type="subTitle" idx="1"/>
          </p:nvPr>
        </p:nvSpPr>
        <p:spPr>
          <a:xfrm>
            <a:off x="2550636" y="158337"/>
            <a:ext cx="7884282" cy="748646"/>
          </a:xfrm>
        </p:spPr>
        <p:txBody>
          <a:bodyPr rtlCol="0">
            <a:normAutofit/>
          </a:bodyPr>
          <a:lstStyle>
            <a:defPPr>
              <a:defRPr lang="fr-FR"/>
            </a:defPPr>
          </a:lstStyle>
          <a:p>
            <a:r>
              <a:rPr lang="fr-FR" b="1" noProof="1">
                <a:latin typeface="Montserrat" pitchFamily="2" charset="0"/>
              </a:rPr>
              <a:t>Structure d’une présentation en réunion des responsables pédagogiques sur la contre-productivité en pédagogie par projet</a:t>
            </a:r>
            <a:endParaRPr lang="fr-FR" noProof="1">
              <a:latin typeface="Montserrat" pitchFamily="2" charset="0"/>
            </a:endParaRPr>
          </a:p>
        </p:txBody>
      </p:sp>
      <p:sp>
        <p:nvSpPr>
          <p:cNvPr id="6" name="Titre 1">
            <a:extLst>
              <a:ext uri="{FF2B5EF4-FFF2-40B4-BE49-F238E27FC236}">
                <a16:creationId xmlns:a16="http://schemas.microsoft.com/office/drawing/2014/main" id="{526A498C-8069-4601-82B0-58F9B4455C91}"/>
              </a:ext>
            </a:extLst>
          </p:cNvPr>
          <p:cNvSpPr>
            <a:spLocks noGrp="1"/>
          </p:cNvSpPr>
          <p:nvPr>
            <p:ph type="title"/>
          </p:nvPr>
        </p:nvSpPr>
        <p:spPr>
          <a:xfrm>
            <a:off x="278799" y="159288"/>
            <a:ext cx="8533688" cy="549766"/>
          </a:xfrm>
        </p:spPr>
        <p:txBody>
          <a:bodyPr rtlCol="0"/>
          <a:lstStyle>
            <a:defPPr>
              <a:defRPr lang="fr-FR"/>
            </a:defPPr>
          </a:lstStyle>
          <a:p>
            <a:r>
              <a:rPr lang="fr-FR" noProof="1">
                <a:latin typeface="Montserrat" pitchFamily="2" charset="0"/>
              </a:rPr>
              <a:t>SYNTHÈSE</a:t>
            </a:r>
          </a:p>
        </p:txBody>
      </p:sp>
      <p:sp>
        <p:nvSpPr>
          <p:cNvPr id="2" name="Rectangle : coins arrondis 1">
            <a:extLst>
              <a:ext uri="{FF2B5EF4-FFF2-40B4-BE49-F238E27FC236}">
                <a16:creationId xmlns:a16="http://schemas.microsoft.com/office/drawing/2014/main" id="{E35C914E-1CAD-E3C6-8C4D-82CA509A70B9}"/>
              </a:ext>
            </a:extLst>
          </p:cNvPr>
          <p:cNvSpPr/>
          <p:nvPr/>
        </p:nvSpPr>
        <p:spPr>
          <a:xfrm>
            <a:off x="1796527" y="848756"/>
            <a:ext cx="7964682" cy="5777347"/>
          </a:xfrm>
          <a:prstGeom prst="roundRect">
            <a:avLst>
              <a:gd name="adj" fmla="val 7681"/>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400" noProof="1">
                <a:solidFill>
                  <a:schemeClr val="tx1"/>
                </a:solidFill>
                <a:latin typeface="Montserrat" panose="00000500000000000000" pitchFamily="2" charset="0"/>
              </a:rPr>
              <a:t>La pédagogie par projet a été mise en place car elle permet aux étudiants de s’approprier l’UE par la pratique, d’apprendre à coopérer, à gérer leur temps et à favoriser l’intelligence collective.</a:t>
            </a:r>
          </a:p>
          <a:p>
            <a:pPr algn="ctr"/>
            <a:endParaRPr lang="fr-FR" sz="1400" noProof="1">
              <a:solidFill>
                <a:schemeClr val="tx1"/>
              </a:solidFill>
              <a:latin typeface="Montserrat" panose="00000500000000000000" pitchFamily="2" charset="0"/>
            </a:endParaRPr>
          </a:p>
          <a:p>
            <a:pPr algn="ctr"/>
            <a:r>
              <a:rPr lang="fr-FR" sz="1400" noProof="1">
                <a:solidFill>
                  <a:schemeClr val="tx1"/>
                </a:solidFill>
                <a:latin typeface="Montserrat" panose="00000500000000000000" pitchFamily="2" charset="0"/>
              </a:rPr>
              <a:t>Cependant, son succès a conduit de nombreux enseignants à la déployer, et il n’est pas rare qu’un étudiat de l’UTC ait en moyenne 2 à 4 gros projets en parallèle chaque semestre.</a:t>
            </a:r>
          </a:p>
          <a:p>
            <a:pPr algn="ctr"/>
            <a:endParaRPr lang="fr-FR" sz="1400" noProof="1">
              <a:solidFill>
                <a:schemeClr val="tx1"/>
              </a:solidFill>
              <a:latin typeface="Montserrat" panose="00000500000000000000" pitchFamily="2" charset="0"/>
            </a:endParaRPr>
          </a:p>
          <a:p>
            <a:pPr algn="ctr"/>
            <a:r>
              <a:rPr lang="fr-FR" sz="1400" noProof="1">
                <a:solidFill>
                  <a:schemeClr val="tx1"/>
                </a:solidFill>
                <a:latin typeface="Montserrat" panose="00000500000000000000" pitchFamily="2" charset="0"/>
              </a:rPr>
              <a:t>Si en théorie le nombre de crédits suivis (environ 30) garantit la charge de travail globale, il se trouve que les projets consomment des ressources cachées qui ne sont pas représentées par les crédits. Ces ressources sont la marge de manœuvre organisationnelle, la liberté ou respiration cognitive, l’énergie sociale pour engager des relations, l’énergie mentale pour découvrir de nouvelles choses.</a:t>
            </a:r>
          </a:p>
          <a:p>
            <a:pPr algn="ctr"/>
            <a:endParaRPr lang="fr-FR" sz="1400" noProof="1">
              <a:solidFill>
                <a:schemeClr val="tx1"/>
              </a:solidFill>
              <a:latin typeface="Montserrat" panose="00000500000000000000" pitchFamily="2" charset="0"/>
            </a:endParaRPr>
          </a:p>
          <a:p>
            <a:pPr algn="ctr"/>
            <a:r>
              <a:rPr lang="fr-FR" sz="1400" noProof="1">
                <a:solidFill>
                  <a:schemeClr val="tx1"/>
                </a:solidFill>
                <a:latin typeface="Montserrat" panose="00000500000000000000" pitchFamily="2" charset="0"/>
              </a:rPr>
              <a:t>C’est pourquoi on constate des projets bâclés, des collectifs dysfonctionnant, une fatigue des étudiants investis, et finalement des effets contraires aux objectifs visés.</a:t>
            </a:r>
          </a:p>
          <a:p>
            <a:pPr algn="ctr"/>
            <a:endParaRPr lang="fr-FR" sz="1400" noProof="1">
              <a:solidFill>
                <a:schemeClr val="tx1"/>
              </a:solidFill>
              <a:latin typeface="Montserrat" panose="00000500000000000000" pitchFamily="2" charset="0"/>
            </a:endParaRPr>
          </a:p>
          <a:p>
            <a:pPr algn="ctr"/>
            <a:r>
              <a:rPr lang="fr-FR" sz="1400" noProof="1">
                <a:solidFill>
                  <a:schemeClr val="tx1"/>
                </a:solidFill>
                <a:latin typeface="Montserrat" panose="00000500000000000000" pitchFamily="2" charset="0"/>
              </a:rPr>
              <a:t>Nous pouvons considérer que nous sommes actuellement au bout de </a:t>
            </a:r>
          </a:p>
          <a:p>
            <a:pPr algn="ctr"/>
            <a:r>
              <a:rPr lang="fr-FR" sz="1400" noProof="1">
                <a:solidFill>
                  <a:schemeClr val="tx1"/>
                </a:solidFill>
                <a:latin typeface="Montserrat" panose="00000500000000000000" pitchFamily="2" charset="0"/>
              </a:rPr>
              <a:t>la phase d’essoufflement et au début de la phase d’effondrement.</a:t>
            </a:r>
            <a:br>
              <a:rPr lang="fr-FR" sz="1400" noProof="1">
                <a:solidFill>
                  <a:schemeClr val="tx1"/>
                </a:solidFill>
                <a:latin typeface="Montserrat" panose="00000500000000000000" pitchFamily="2" charset="0"/>
              </a:rPr>
            </a:br>
            <a:endParaRPr lang="fr-FR" sz="1400" noProof="1">
              <a:solidFill>
                <a:schemeClr val="tx1"/>
              </a:solidFill>
              <a:latin typeface="Montserrat" panose="00000500000000000000" pitchFamily="2" charset="0"/>
            </a:endParaRPr>
          </a:p>
          <a:p>
            <a:pPr algn="ctr"/>
            <a:r>
              <a:rPr lang="fr-FR" sz="1400" noProof="1">
                <a:solidFill>
                  <a:schemeClr val="tx1"/>
                </a:solidFill>
                <a:latin typeface="Montserrat" panose="00000500000000000000" pitchFamily="2" charset="0"/>
              </a:rPr>
              <a:t>Il faut donc agir. Nous disposons des possibilités suivantes :</a:t>
            </a:r>
          </a:p>
          <a:p>
            <a:pPr marL="285750" indent="-285750" algn="ctr">
              <a:buFont typeface="Arial" panose="020B0604020202020204" pitchFamily="34" charset="0"/>
              <a:buChar char="•"/>
            </a:pPr>
            <a:r>
              <a:rPr lang="fr-FR" sz="1400" noProof="1">
                <a:solidFill>
                  <a:schemeClr val="tx1"/>
                </a:solidFill>
                <a:latin typeface="Montserrat" panose="00000500000000000000" pitchFamily="2" charset="0"/>
              </a:rPr>
              <a:t>Création d’un indicateur sur la charge-projet d’une UV</a:t>
            </a:r>
          </a:p>
          <a:p>
            <a:pPr marL="285750" indent="-285750" algn="ctr">
              <a:buFont typeface="Arial" panose="020B0604020202020204" pitchFamily="34" charset="0"/>
              <a:buChar char="•"/>
            </a:pPr>
            <a:r>
              <a:rPr lang="fr-FR" sz="1400" noProof="1">
                <a:solidFill>
                  <a:schemeClr val="tx1"/>
                </a:solidFill>
                <a:latin typeface="Montserrat" panose="00000500000000000000" pitchFamily="2" charset="0"/>
              </a:rPr>
              <a:t>Informer les étudiants lors de l’inscription aux UV</a:t>
            </a:r>
          </a:p>
          <a:p>
            <a:pPr marL="285750" indent="-285750" algn="ctr">
              <a:buFont typeface="Arial" panose="020B0604020202020204" pitchFamily="34" charset="0"/>
              <a:buChar char="•"/>
            </a:pPr>
            <a:r>
              <a:rPr lang="fr-FR" sz="1400" noProof="1">
                <a:solidFill>
                  <a:schemeClr val="tx1"/>
                </a:solidFill>
                <a:latin typeface="Montserrat" panose="00000500000000000000" pitchFamily="2" charset="0"/>
              </a:rPr>
              <a:t>Voire appliquer une limite maximum sur cette charge</a:t>
            </a:r>
          </a:p>
          <a:p>
            <a:pPr marL="285750" indent="-285750" algn="ctr">
              <a:buFont typeface="Arial" panose="020B0604020202020204" pitchFamily="34" charset="0"/>
              <a:buChar char="•"/>
            </a:pPr>
            <a:r>
              <a:rPr lang="fr-FR" sz="1400" noProof="1">
                <a:solidFill>
                  <a:schemeClr val="tx1"/>
                </a:solidFill>
                <a:latin typeface="Montserrat" panose="00000500000000000000" pitchFamily="2" charset="0"/>
              </a:rPr>
              <a:t>Prévoir dans l’emploi du temps des créneaux communs</a:t>
            </a:r>
          </a:p>
          <a:p>
            <a:pPr marL="285750" indent="-285750" algn="ctr">
              <a:buFont typeface="Arial" panose="020B0604020202020204" pitchFamily="34" charset="0"/>
              <a:buChar char="•"/>
            </a:pPr>
            <a:r>
              <a:rPr lang="fr-FR" sz="1400" noProof="1">
                <a:solidFill>
                  <a:schemeClr val="tx1"/>
                </a:solidFill>
                <a:latin typeface="Montserrat" panose="00000500000000000000" pitchFamily="2" charset="0"/>
              </a:rPr>
              <a:t>Développer les bonnes pratiques projets sources d’équilibre</a:t>
            </a:r>
          </a:p>
        </p:txBody>
      </p:sp>
      <p:sp>
        <p:nvSpPr>
          <p:cNvPr id="3" name="ZoneTexte 2">
            <a:extLst>
              <a:ext uri="{FF2B5EF4-FFF2-40B4-BE49-F238E27FC236}">
                <a16:creationId xmlns:a16="http://schemas.microsoft.com/office/drawing/2014/main" id="{2F178FB3-B73A-678F-F23E-351689F66BB0}"/>
              </a:ext>
            </a:extLst>
          </p:cNvPr>
          <p:cNvSpPr txBox="1"/>
          <p:nvPr/>
        </p:nvSpPr>
        <p:spPr>
          <a:xfrm>
            <a:off x="135850" y="1027493"/>
            <a:ext cx="1377300" cy="369332"/>
          </a:xfrm>
          <a:prstGeom prst="rect">
            <a:avLst/>
          </a:prstGeom>
          <a:noFill/>
        </p:spPr>
        <p:txBody>
          <a:bodyPr wrap="none" rtlCol="0">
            <a:spAutoFit/>
          </a:bodyPr>
          <a:lstStyle/>
          <a:p>
            <a:r>
              <a:rPr lang="fr-FR" dirty="0"/>
              <a:t>Objectifs →</a:t>
            </a:r>
          </a:p>
        </p:txBody>
      </p:sp>
      <p:sp>
        <p:nvSpPr>
          <p:cNvPr id="7" name="ZoneTexte 6">
            <a:extLst>
              <a:ext uri="{FF2B5EF4-FFF2-40B4-BE49-F238E27FC236}">
                <a16:creationId xmlns:a16="http://schemas.microsoft.com/office/drawing/2014/main" id="{9894DEE4-D98A-C075-C3F4-8653229C2C84}"/>
              </a:ext>
            </a:extLst>
          </p:cNvPr>
          <p:cNvSpPr txBox="1"/>
          <p:nvPr/>
        </p:nvSpPr>
        <p:spPr>
          <a:xfrm>
            <a:off x="88991" y="1876592"/>
            <a:ext cx="1813317" cy="369332"/>
          </a:xfrm>
          <a:prstGeom prst="rect">
            <a:avLst/>
          </a:prstGeom>
          <a:noFill/>
        </p:spPr>
        <p:txBody>
          <a:bodyPr wrap="none" rtlCol="0">
            <a:spAutoFit/>
          </a:bodyPr>
          <a:lstStyle/>
          <a:p>
            <a:r>
              <a:rPr lang="fr-FR" dirty="0"/>
              <a:t>Massification →</a:t>
            </a:r>
          </a:p>
        </p:txBody>
      </p:sp>
      <p:sp>
        <p:nvSpPr>
          <p:cNvPr id="8" name="ZoneTexte 7">
            <a:extLst>
              <a:ext uri="{FF2B5EF4-FFF2-40B4-BE49-F238E27FC236}">
                <a16:creationId xmlns:a16="http://schemas.microsoft.com/office/drawing/2014/main" id="{69708592-5019-235B-C7CF-B44210572919}"/>
              </a:ext>
            </a:extLst>
          </p:cNvPr>
          <p:cNvSpPr txBox="1"/>
          <p:nvPr/>
        </p:nvSpPr>
        <p:spPr>
          <a:xfrm>
            <a:off x="174322" y="2794909"/>
            <a:ext cx="1364476" cy="646331"/>
          </a:xfrm>
          <a:prstGeom prst="rect">
            <a:avLst/>
          </a:prstGeom>
          <a:noFill/>
        </p:spPr>
        <p:txBody>
          <a:bodyPr wrap="none" rtlCol="0">
            <a:spAutoFit/>
          </a:bodyPr>
          <a:lstStyle/>
          <a:p>
            <a:r>
              <a:rPr lang="fr-FR" dirty="0"/>
              <a:t>Mécanisme</a:t>
            </a:r>
          </a:p>
          <a:p>
            <a:r>
              <a:rPr lang="fr-FR" dirty="0"/>
              <a:t>caché →</a:t>
            </a:r>
          </a:p>
        </p:txBody>
      </p:sp>
      <p:sp>
        <p:nvSpPr>
          <p:cNvPr id="9" name="ZoneTexte 8">
            <a:extLst>
              <a:ext uri="{FF2B5EF4-FFF2-40B4-BE49-F238E27FC236}">
                <a16:creationId xmlns:a16="http://schemas.microsoft.com/office/drawing/2014/main" id="{05BF11DA-0235-4D18-EC6F-8DEEFCD5C8E5}"/>
              </a:ext>
            </a:extLst>
          </p:cNvPr>
          <p:cNvSpPr txBox="1"/>
          <p:nvPr/>
        </p:nvSpPr>
        <p:spPr>
          <a:xfrm>
            <a:off x="222576" y="3997752"/>
            <a:ext cx="1065356" cy="369332"/>
          </a:xfrm>
          <a:prstGeom prst="rect">
            <a:avLst/>
          </a:prstGeom>
          <a:noFill/>
        </p:spPr>
        <p:txBody>
          <a:bodyPr wrap="none" rtlCol="0">
            <a:spAutoFit/>
          </a:bodyPr>
          <a:lstStyle/>
          <a:p>
            <a:r>
              <a:rPr lang="fr-FR" dirty="0"/>
              <a:t>Effets →</a:t>
            </a:r>
          </a:p>
        </p:txBody>
      </p:sp>
      <p:sp>
        <p:nvSpPr>
          <p:cNvPr id="10" name="ZoneTexte 9">
            <a:extLst>
              <a:ext uri="{FF2B5EF4-FFF2-40B4-BE49-F238E27FC236}">
                <a16:creationId xmlns:a16="http://schemas.microsoft.com/office/drawing/2014/main" id="{20C90554-3C0B-6473-B647-439BA0403675}"/>
              </a:ext>
            </a:extLst>
          </p:cNvPr>
          <p:cNvSpPr txBox="1"/>
          <p:nvPr/>
        </p:nvSpPr>
        <p:spPr>
          <a:xfrm>
            <a:off x="226243" y="5444103"/>
            <a:ext cx="1441420" cy="646331"/>
          </a:xfrm>
          <a:prstGeom prst="rect">
            <a:avLst/>
          </a:prstGeom>
          <a:noFill/>
        </p:spPr>
        <p:txBody>
          <a:bodyPr wrap="none" rtlCol="0">
            <a:spAutoFit/>
          </a:bodyPr>
          <a:lstStyle/>
          <a:p>
            <a:r>
              <a:rPr lang="fr-FR" dirty="0"/>
              <a:t>Réponses</a:t>
            </a:r>
          </a:p>
          <a:p>
            <a:r>
              <a:rPr lang="fr-FR" dirty="0"/>
              <a:t>possibles →</a:t>
            </a:r>
          </a:p>
        </p:txBody>
      </p:sp>
      <p:pic>
        <p:nvPicPr>
          <p:cNvPr id="11" name="Image 10">
            <a:extLst>
              <a:ext uri="{FF2B5EF4-FFF2-40B4-BE49-F238E27FC236}">
                <a16:creationId xmlns:a16="http://schemas.microsoft.com/office/drawing/2014/main" id="{AE22482B-29D1-A3DF-1E34-4747DF0C52B3}"/>
              </a:ext>
            </a:extLst>
          </p:cNvPr>
          <p:cNvPicPr>
            <a:picLocks noChangeAspect="1"/>
          </p:cNvPicPr>
          <p:nvPr/>
        </p:nvPicPr>
        <p:blipFill>
          <a:blip r:embed="rId3"/>
          <a:srcRect l="17338" t="5265" r="39581" b="3324"/>
          <a:stretch>
            <a:fillRect/>
          </a:stretch>
        </p:blipFill>
        <p:spPr>
          <a:xfrm>
            <a:off x="9002463" y="4556142"/>
            <a:ext cx="780019" cy="887961"/>
          </a:xfrm>
          <a:prstGeom prst="rect">
            <a:avLst/>
          </a:prstGeom>
        </p:spPr>
      </p:pic>
      <p:sp>
        <p:nvSpPr>
          <p:cNvPr id="14" name="ZoneTexte 13">
            <a:extLst>
              <a:ext uri="{FF2B5EF4-FFF2-40B4-BE49-F238E27FC236}">
                <a16:creationId xmlns:a16="http://schemas.microsoft.com/office/drawing/2014/main" id="{991C8D1F-5540-F999-F0A9-6F55453FA0F1}"/>
              </a:ext>
            </a:extLst>
          </p:cNvPr>
          <p:cNvSpPr txBox="1"/>
          <p:nvPr/>
        </p:nvSpPr>
        <p:spPr>
          <a:xfrm>
            <a:off x="278799" y="4645340"/>
            <a:ext cx="1697901" cy="646331"/>
          </a:xfrm>
          <a:prstGeom prst="rect">
            <a:avLst/>
          </a:prstGeom>
          <a:noFill/>
        </p:spPr>
        <p:txBody>
          <a:bodyPr wrap="none" rtlCol="0">
            <a:spAutoFit/>
          </a:bodyPr>
          <a:lstStyle/>
          <a:p>
            <a:r>
              <a:rPr lang="fr-FR" dirty="0"/>
              <a:t>Stade de</a:t>
            </a:r>
          </a:p>
          <a:p>
            <a:r>
              <a:rPr lang="fr-FR" dirty="0" err="1"/>
              <a:t>contreprod</a:t>
            </a:r>
            <a:r>
              <a:rPr lang="fr-FR" dirty="0"/>
              <a:t>. →</a:t>
            </a:r>
          </a:p>
        </p:txBody>
      </p:sp>
      <p:sp>
        <p:nvSpPr>
          <p:cNvPr id="15" name="Bouée 14">
            <a:extLst>
              <a:ext uri="{FF2B5EF4-FFF2-40B4-BE49-F238E27FC236}">
                <a16:creationId xmlns:a16="http://schemas.microsoft.com/office/drawing/2014/main" id="{97FD6236-A815-A8F0-39B6-4F266E7B55A5}"/>
              </a:ext>
            </a:extLst>
          </p:cNvPr>
          <p:cNvSpPr/>
          <p:nvPr/>
        </p:nvSpPr>
        <p:spPr>
          <a:xfrm>
            <a:off x="9317203" y="4656098"/>
            <a:ext cx="370149" cy="370149"/>
          </a:xfrm>
          <a:prstGeom prst="donu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4279704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20D89-7736-10B3-8F2F-126A0B8C74B4}"/>
            </a:ext>
          </a:extLst>
        </p:cNvPr>
        <p:cNvGrpSpPr/>
        <p:nvPr/>
      </p:nvGrpSpPr>
      <p:grpSpPr>
        <a:xfrm>
          <a:off x="0" y="0"/>
          <a:ext cx="0" cy="0"/>
          <a:chOff x="0" y="0"/>
          <a:chExt cx="0" cy="0"/>
        </a:xfrm>
      </p:grpSpPr>
      <p:sp>
        <p:nvSpPr>
          <p:cNvPr id="3" name="Sous-titre 2">
            <a:extLst>
              <a:ext uri="{FF2B5EF4-FFF2-40B4-BE49-F238E27FC236}">
                <a16:creationId xmlns:a16="http://schemas.microsoft.com/office/drawing/2014/main" id="{D7317CEB-FC2D-F83B-35A1-21F4DE0BC52D}"/>
              </a:ext>
            </a:extLst>
          </p:cNvPr>
          <p:cNvSpPr>
            <a:spLocks noGrp="1"/>
          </p:cNvSpPr>
          <p:nvPr>
            <p:ph type="subTitle" idx="1"/>
          </p:nvPr>
        </p:nvSpPr>
        <p:spPr>
          <a:xfrm>
            <a:off x="742951" y="1642587"/>
            <a:ext cx="8540696" cy="1484593"/>
          </a:xfrm>
        </p:spPr>
        <p:txBody>
          <a:bodyPr rtlCol="0">
            <a:noAutofit/>
          </a:bodyPr>
          <a:lstStyle>
            <a:defPPr>
              <a:defRPr lang="fr-FR"/>
            </a:defPPr>
          </a:lstStyle>
          <a:p>
            <a:pPr algn="just"/>
            <a:r>
              <a:rPr lang="fr-FR" noProof="1">
                <a:sym typeface="EB Garamond"/>
              </a:rPr>
              <a:t>	Cet outil provient du cours de HT06. Ce cours visait à détailler les outils conceptuels mobilisables pour penser la question de l’imbrication des entités techniques au sein d’un système technique et la convergence fonctionnelle de celles-ci. Quelques années plus tard, cette fiche a été modifiée par </a:t>
            </a:r>
            <a:r>
              <a:rPr lang="fr-FR" noProof="1">
                <a:ea typeface="+mn-lt"/>
                <a:cs typeface="+mn-lt"/>
                <a:sym typeface="EB Garamond"/>
              </a:rPr>
              <a:t>Pierre KIDZIE et Audrey </a:t>
            </a:r>
            <a:r>
              <a:rPr lang="fr-FR" noProof="1">
                <a:sym typeface="EB Garamond"/>
              </a:rPr>
              <a:t>MADABOYKO dans le cadre du projet SUSHI. Dans le cadre de HT06, le formalisme a été revisité et pédagogisé suivant le nouveau format de fiche–outil par Clara CHABANNES et Sarah BERGER (v2). La présente version (v3) a été légèrement modifiée par Nicolas Salzmann lors du semestre HT06 de printemps 2026. Il s’agit donc du dernier modèle qui est bien entendu modifiable (voir les conditions d’utilisation ci-après).</a:t>
            </a:r>
            <a:endParaRPr lang="fr-FR" noProof="1"/>
          </a:p>
        </p:txBody>
      </p:sp>
      <p:sp>
        <p:nvSpPr>
          <p:cNvPr id="2" name="Titre 1">
            <a:extLst>
              <a:ext uri="{FF2B5EF4-FFF2-40B4-BE49-F238E27FC236}">
                <a16:creationId xmlns:a16="http://schemas.microsoft.com/office/drawing/2014/main" id="{7448B5AE-ABCA-B0F0-986C-7144AD793601}"/>
              </a:ext>
            </a:extLst>
          </p:cNvPr>
          <p:cNvSpPr>
            <a:spLocks noGrp="1"/>
          </p:cNvSpPr>
          <p:nvPr>
            <p:ph type="title"/>
          </p:nvPr>
        </p:nvSpPr>
        <p:spPr>
          <a:xfrm>
            <a:off x="749959" y="1081438"/>
            <a:ext cx="8533688" cy="428278"/>
          </a:xfrm>
        </p:spPr>
        <p:txBody>
          <a:bodyPr rtlCol="0"/>
          <a:lstStyle>
            <a:defPPr>
              <a:defRPr lang="fr-FR"/>
            </a:defPPr>
          </a:lstStyle>
          <a:p>
            <a:r>
              <a:rPr lang="fr-FR" noProof="1">
                <a:latin typeface="Montserrat" pitchFamily="2" charset="0"/>
              </a:rPr>
              <a:t>Journal de fabrication de l’outil</a:t>
            </a:r>
          </a:p>
        </p:txBody>
      </p:sp>
      <p:sp>
        <p:nvSpPr>
          <p:cNvPr id="18" name="Espace réservé du texte 17">
            <a:extLst>
              <a:ext uri="{FF2B5EF4-FFF2-40B4-BE49-F238E27FC236}">
                <a16:creationId xmlns:a16="http://schemas.microsoft.com/office/drawing/2014/main" id="{175BD35D-43ED-3F1C-EF02-81E61E48D15C}"/>
              </a:ext>
            </a:extLst>
          </p:cNvPr>
          <p:cNvSpPr>
            <a:spLocks noGrp="1"/>
          </p:cNvSpPr>
          <p:nvPr>
            <p:ph type="body" sz="quarter" idx="10"/>
          </p:nvPr>
        </p:nvSpPr>
        <p:spPr>
          <a:xfrm>
            <a:off x="1764509" y="3831432"/>
            <a:ext cx="7519141" cy="386953"/>
          </a:xfrm>
        </p:spPr>
        <p:txBody>
          <a:bodyPr>
            <a:noAutofit/>
          </a:bodyPr>
          <a:lstStyle/>
          <a:p>
            <a:pPr lvl="0"/>
            <a:r>
              <a:rPr lang="fr-FR" noProof="1">
                <a:latin typeface="Montserrat" pitchFamily="2" charset="0"/>
                <a:sym typeface="EB Garamond"/>
              </a:rPr>
              <a:t>Ce document est placé sous licence CC BY-SA : Nicolas Salzmann, Nicolas Ponchaut, Sarah Berger &amp; Clara Chabannes</a:t>
            </a:r>
          </a:p>
        </p:txBody>
      </p:sp>
      <p:sp>
        <p:nvSpPr>
          <p:cNvPr id="17" name="Espace réservé du texte 16">
            <a:extLst>
              <a:ext uri="{FF2B5EF4-FFF2-40B4-BE49-F238E27FC236}">
                <a16:creationId xmlns:a16="http://schemas.microsoft.com/office/drawing/2014/main" id="{B50F198C-2040-A14D-4CB3-4A56B260FA1A}"/>
              </a:ext>
            </a:extLst>
          </p:cNvPr>
          <p:cNvSpPr>
            <a:spLocks noGrp="1"/>
          </p:cNvSpPr>
          <p:nvPr>
            <p:ph type="body" sz="quarter" idx="11"/>
          </p:nvPr>
        </p:nvSpPr>
        <p:spPr/>
        <p:txBody>
          <a:bodyPr/>
          <a:lstStyle/>
          <a:p>
            <a:r>
              <a:rPr lang="fr-FR" noProof="1">
                <a:latin typeface="Montserrat" pitchFamily="2" charset="0"/>
              </a:rPr>
              <a:t>CONDITIONS D’UTILISATION</a:t>
            </a:r>
          </a:p>
        </p:txBody>
      </p:sp>
      <p:sp>
        <p:nvSpPr>
          <p:cNvPr id="8" name="Sous-titre 2">
            <a:extLst>
              <a:ext uri="{FF2B5EF4-FFF2-40B4-BE49-F238E27FC236}">
                <a16:creationId xmlns:a16="http://schemas.microsoft.com/office/drawing/2014/main" id="{8F9003A4-0164-1B2F-36CC-49CEF0BB5303}"/>
              </a:ext>
            </a:extLst>
          </p:cNvPr>
          <p:cNvSpPr txBox="1">
            <a:spLocks/>
          </p:cNvSpPr>
          <p:nvPr/>
        </p:nvSpPr>
        <p:spPr>
          <a:xfrm>
            <a:off x="742950" y="4294470"/>
            <a:ext cx="8540056" cy="1482048"/>
          </a:xfrm>
          <a:prstGeom prst="rect">
            <a:avLst/>
          </a:prstGeom>
        </p:spPr>
        <p:txBody>
          <a:bodyPr vert="horz" lIns="74295" tIns="0" rIns="74295" bIns="0" rtlCol="0" anchor="t" anchorCtr="0">
            <a:noAutofit/>
          </a:bodyPr>
          <a:lstStyle>
            <a:defPPr>
              <a:defRPr lang="fr-FR"/>
            </a:defPPr>
            <a:lvl1pPr marL="0" indent="0" algn="l" defTabSz="914400" rtl="0" eaLnBrk="1" latinLnBrk="0" hangingPunct="1">
              <a:lnSpc>
                <a:spcPct val="100000"/>
              </a:lnSpc>
              <a:spcBef>
                <a:spcPts val="576"/>
              </a:spcBef>
              <a:buFont typeface="Arial" panose="020B0604020202020204" pitchFamily="34" charset="0"/>
              <a:buNone/>
              <a:defRPr lang="fr-FR" sz="2400" kern="1200">
                <a:solidFill>
                  <a:schemeClr val="tx1">
                    <a:lumMod val="75000"/>
                    <a:lumOff val="25000"/>
                  </a:schemeClr>
                </a:solidFill>
                <a:latin typeface="+mn-lt"/>
                <a:ea typeface="+mn-ea"/>
                <a:cs typeface="+mn-cs"/>
              </a:defRPr>
            </a:lvl1pPr>
            <a:lvl2pPr marL="457200" indent="0" algn="ctr" defTabSz="914400" rtl="0" eaLnBrk="1" latinLnBrk="0" hangingPunct="1">
              <a:lnSpc>
                <a:spcPct val="100000"/>
              </a:lnSpc>
              <a:spcBef>
                <a:spcPts val="360"/>
              </a:spcBef>
              <a:buFont typeface="Arial" panose="020B0604020202020204" pitchFamily="34" charset="0"/>
              <a:buNone/>
              <a:defRPr lang="fr-F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360"/>
              </a:spcBef>
              <a:buFont typeface="Arial" panose="020B0604020202020204" pitchFamily="34" charset="0"/>
              <a:buNone/>
              <a:defRPr lang="fr-F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360"/>
              </a:spcBef>
              <a:buFont typeface="Arial" panose="020B0604020202020204" pitchFamily="34" charset="0"/>
              <a:buNone/>
              <a:defRPr lang="fr-F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360"/>
              </a:spcBef>
              <a:buFont typeface="Arial" panose="020B0604020202020204" pitchFamily="34" charset="0"/>
              <a:buNone/>
              <a:defRPr lang="fr-F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lang="fr-F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lang="fr-F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lang="fr-F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lang="fr-FR" sz="1600" kern="1200">
                <a:solidFill>
                  <a:schemeClr val="tx1"/>
                </a:solidFill>
                <a:latin typeface="+mn-lt"/>
                <a:ea typeface="+mn-ea"/>
                <a:cs typeface="+mn-cs"/>
              </a:defRPr>
            </a:lvl9pPr>
          </a:lstStyle>
          <a:p>
            <a:pPr>
              <a:spcBef>
                <a:spcPts val="0"/>
              </a:spcBef>
              <a:buSzPts val="1100"/>
            </a:pPr>
            <a:r>
              <a:rPr lang="fr-FR" sz="1056" noProof="1">
                <a:latin typeface="Montserrat" pitchFamily="2" charset="0"/>
                <a:ea typeface="EB Garamond"/>
                <a:cs typeface="EB Garamond"/>
                <a:sym typeface="EB Garamond"/>
              </a:rPr>
              <a:t>Vous êtes autorisé à :</a:t>
            </a:r>
          </a:p>
          <a:p>
            <a:pPr marL="371482" indent="-232177">
              <a:spcBef>
                <a:spcPts val="0"/>
              </a:spcBef>
              <a:buSzPts val="900"/>
              <a:buFont typeface="EB Garamond"/>
              <a:buChar char="●"/>
            </a:pPr>
            <a:r>
              <a:rPr lang="fr-FR" sz="1056" noProof="1">
                <a:latin typeface="Montserrat" pitchFamily="2" charset="0"/>
                <a:ea typeface="EB Garamond"/>
                <a:cs typeface="EB Garamond"/>
                <a:sym typeface="EB Garamond"/>
              </a:rPr>
              <a:t>Partager — copier, distribuer et communiquer le matériel par tous moyens et sous tous formats</a:t>
            </a:r>
          </a:p>
          <a:p>
            <a:pPr marL="371482" indent="-232177">
              <a:spcBef>
                <a:spcPts val="0"/>
              </a:spcBef>
              <a:buSzPts val="900"/>
              <a:buFont typeface="EB Garamond"/>
              <a:buChar char="●"/>
            </a:pPr>
            <a:r>
              <a:rPr lang="fr-FR" sz="1056" noProof="1">
                <a:latin typeface="Montserrat" pitchFamily="2" charset="0"/>
                <a:ea typeface="EB Garamond"/>
                <a:cs typeface="EB Garamond"/>
                <a:sym typeface="EB Garamond"/>
              </a:rPr>
              <a:t>Adapter — remixer, transformer et créer à partir du matériel pour toute utilisation, y compris commerciale</a:t>
            </a:r>
          </a:p>
          <a:p>
            <a:pPr>
              <a:spcBef>
                <a:spcPts val="0"/>
              </a:spcBef>
              <a:buSzPts val="1100"/>
            </a:pPr>
            <a:r>
              <a:rPr lang="fr-FR" sz="1056" b="1" noProof="1">
                <a:latin typeface="Montserrat" pitchFamily="2" charset="0"/>
                <a:ea typeface="EB Garamond"/>
                <a:cs typeface="EB Garamond"/>
                <a:sym typeface="EB Garamond"/>
              </a:rPr>
              <a:t>Attribution </a:t>
            </a:r>
            <a:r>
              <a:rPr lang="fr-FR" sz="1056" noProof="1">
                <a:latin typeface="Montserrat" pitchFamily="2" charset="0"/>
                <a:ea typeface="EB Garamond"/>
                <a:cs typeface="EB Garamond"/>
                <a:sym typeface="EB Garamond"/>
              </a:rPr>
              <a:t>(BY) — Vous devez créditer l'œuvre, intégrer un lien vers la licence et indiquer si des modifications ont été effectuées à l'œuvre. Vous devez indiquer ces informations par tous les moyens raisonnables, sans toutefois suggérer que l'offrant vous soutient ou soutient la façon dont vous avez utilisé son œuvre.</a:t>
            </a:r>
          </a:p>
          <a:p>
            <a:pPr>
              <a:spcBef>
                <a:spcPts val="0"/>
              </a:spcBef>
              <a:buSzPts val="1100"/>
            </a:pPr>
            <a:r>
              <a:rPr lang="fr-FR" sz="1056" b="1" noProof="1">
                <a:latin typeface="Montserrat" pitchFamily="2" charset="0"/>
                <a:ea typeface="EB Garamond"/>
                <a:cs typeface="EB Garamond"/>
                <a:sym typeface="EB Garamond"/>
              </a:rPr>
              <a:t>Partage dans les mêmes conditions</a:t>
            </a:r>
            <a:r>
              <a:rPr lang="fr-FR" sz="1056" noProof="1">
                <a:latin typeface="Montserrat" pitchFamily="2" charset="0"/>
                <a:ea typeface="EB Garamond"/>
                <a:cs typeface="EB Garamond"/>
                <a:sym typeface="EB Garamond"/>
              </a:rPr>
              <a:t> (SA) — Dans le cas où vous effectuez un remix, que vous transformez, ou créez à partir du matériel composant l'œuvre originale, vous devez diffuser l'œuvre modifiée dans les mêmes conditions, c'est à dire avec la même licence avec laquelle l'œuvre originale a été diffusée.</a:t>
            </a:r>
          </a:p>
        </p:txBody>
      </p:sp>
      <p:pic>
        <p:nvPicPr>
          <p:cNvPr id="9" name="Google Shape;63;p14">
            <a:extLst>
              <a:ext uri="{FF2B5EF4-FFF2-40B4-BE49-F238E27FC236}">
                <a16:creationId xmlns:a16="http://schemas.microsoft.com/office/drawing/2014/main" id="{4E98F8A3-E124-D374-B3A5-4FC26D239545}"/>
              </a:ext>
            </a:extLst>
          </p:cNvPr>
          <p:cNvPicPr preferRelativeResize="0"/>
          <p:nvPr/>
        </p:nvPicPr>
        <p:blipFill>
          <a:blip r:embed="rId3">
            <a:alphaModFix/>
          </a:blip>
          <a:stretch>
            <a:fillRect/>
          </a:stretch>
        </p:blipFill>
        <p:spPr>
          <a:xfrm>
            <a:off x="812182" y="3755351"/>
            <a:ext cx="659770" cy="232395"/>
          </a:xfrm>
          <a:prstGeom prst="rect">
            <a:avLst/>
          </a:prstGeom>
          <a:noFill/>
          <a:ln>
            <a:noFill/>
          </a:ln>
        </p:spPr>
      </p:pic>
      <p:sp>
        <p:nvSpPr>
          <p:cNvPr id="4" name="Espace réservé du numéro de diapositive 5">
            <a:extLst>
              <a:ext uri="{FF2B5EF4-FFF2-40B4-BE49-F238E27FC236}">
                <a16:creationId xmlns:a16="http://schemas.microsoft.com/office/drawing/2014/main" id="{7A2CFC78-5614-92E5-8CBB-D53E46B45654}"/>
              </a:ext>
            </a:extLst>
          </p:cNvPr>
          <p:cNvSpPr>
            <a:spLocks noGrp="1"/>
          </p:cNvSpPr>
          <p:nvPr>
            <p:ph type="sldNum" sz="quarter" idx="4"/>
          </p:nvPr>
        </p:nvSpPr>
        <p:spPr>
          <a:xfrm>
            <a:off x="132184" y="6401526"/>
            <a:ext cx="395594" cy="198659"/>
          </a:xfrm>
          <a:prstGeom prst="rect">
            <a:avLst/>
          </a:prstGeom>
        </p:spPr>
        <p:txBody>
          <a:bodyPr vert="horz" lIns="74295" tIns="37148" rIns="0" bIns="37148" rtlCol="0" anchor="ctr"/>
          <a:lstStyle>
            <a:lvl1pPr algn="r">
              <a:defRPr lang="fr-FR" sz="975">
                <a:solidFill>
                  <a:schemeClr val="accent6"/>
                </a:solidFill>
                <a:latin typeface="+mn-lt"/>
                <a:cs typeface="Arial" panose="020B0604020202020204" pitchFamily="34" charset="0"/>
              </a:defRPr>
            </a:lvl1pPr>
          </a:lstStyle>
          <a:p>
            <a:pPr rtl="0"/>
            <a:fld id="{48F63A3B-78C7-47BE-AE5E-E10140E04643}" type="slidenum">
              <a:rPr lang="fr-FR" noProof="1" smtClean="0"/>
              <a:pPr rtl="0"/>
              <a:t>48</a:t>
            </a:fld>
            <a:endParaRPr lang="fr-FR" noProof="1"/>
          </a:p>
        </p:txBody>
      </p:sp>
    </p:spTree>
    <p:extLst>
      <p:ext uri="{BB962C8B-B14F-4D97-AF65-F5344CB8AC3E}">
        <p14:creationId xmlns:p14="http://schemas.microsoft.com/office/powerpoint/2010/main" val="2224168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304224-C294-486C-965E-CC2CDAB6D159}"/>
              </a:ext>
            </a:extLst>
          </p:cNvPr>
          <p:cNvSpPr>
            <a:spLocks noGrp="1"/>
          </p:cNvSpPr>
          <p:nvPr>
            <p:ph type="title"/>
          </p:nvPr>
        </p:nvSpPr>
        <p:spPr/>
        <p:txBody>
          <a:bodyPr/>
          <a:lstStyle/>
          <a:p>
            <a:r>
              <a:rPr lang="fr-FR" noProof="1">
                <a:latin typeface="Montserrat" pitchFamily="2" charset="0"/>
              </a:rPr>
              <a:t>Présentation </a:t>
            </a:r>
            <a:br>
              <a:rPr lang="fr-FR" noProof="1">
                <a:latin typeface="Montserrat" pitchFamily="2" charset="0"/>
              </a:rPr>
            </a:br>
            <a:r>
              <a:rPr lang="fr-FR" noProof="1">
                <a:latin typeface="Montserrat" pitchFamily="2" charset="0"/>
              </a:rPr>
              <a:t>de l’outil</a:t>
            </a:r>
          </a:p>
        </p:txBody>
      </p:sp>
      <p:sp>
        <p:nvSpPr>
          <p:cNvPr id="4" name="Espace réservé du contenu 3">
            <a:extLst>
              <a:ext uri="{FF2B5EF4-FFF2-40B4-BE49-F238E27FC236}">
                <a16:creationId xmlns:a16="http://schemas.microsoft.com/office/drawing/2014/main" id="{3C044778-C223-4B76-B918-6565AAD33DF2}"/>
              </a:ext>
            </a:extLst>
          </p:cNvPr>
          <p:cNvSpPr>
            <a:spLocks noGrp="1"/>
          </p:cNvSpPr>
          <p:nvPr>
            <p:ph idx="1"/>
          </p:nvPr>
        </p:nvSpPr>
        <p:spPr>
          <a:xfrm>
            <a:off x="4633233" y="3429001"/>
            <a:ext cx="4650414" cy="1459991"/>
          </a:xfrm>
        </p:spPr>
        <p:txBody>
          <a:bodyPr/>
          <a:lstStyle/>
          <a:p>
            <a:r>
              <a:rPr lang="fr-FR" cap="all" noProof="1">
                <a:solidFill>
                  <a:schemeClr val="tx1"/>
                </a:solidFill>
                <a:latin typeface="Montserrat" pitchFamily="2" charset="0"/>
              </a:rPr>
              <a:t>EUTROPHIE SOCIOTECHNIQUE</a:t>
            </a:r>
          </a:p>
          <a:p>
            <a:r>
              <a:rPr lang="fr-FR" cap="all" noProof="1">
                <a:solidFill>
                  <a:schemeClr val="tx1"/>
                </a:solidFill>
                <a:latin typeface="Montserrat" pitchFamily="2" charset="0"/>
              </a:rPr>
              <a:t>Vs les contre-productivités</a:t>
            </a:r>
            <a:endParaRPr lang="fr-FR" i="1" noProof="1">
              <a:solidFill>
                <a:schemeClr val="tx1"/>
              </a:solidFill>
              <a:latin typeface="Montserrat" pitchFamily="2" charset="0"/>
            </a:endParaRPr>
          </a:p>
          <a:p>
            <a:endParaRPr lang="fr-FR" noProof="1">
              <a:latin typeface="Montserrat" pitchFamily="2" charset="0"/>
            </a:endParaRPr>
          </a:p>
        </p:txBody>
      </p:sp>
      <p:sp>
        <p:nvSpPr>
          <p:cNvPr id="5" name="Espace réservé du numéro de diapositive 4">
            <a:extLst>
              <a:ext uri="{FF2B5EF4-FFF2-40B4-BE49-F238E27FC236}">
                <a16:creationId xmlns:a16="http://schemas.microsoft.com/office/drawing/2014/main" id="{D1F597A3-ECCD-4652-A362-E0A986777A39}"/>
              </a:ext>
            </a:extLst>
          </p:cNvPr>
          <p:cNvSpPr>
            <a:spLocks noGrp="1"/>
          </p:cNvSpPr>
          <p:nvPr>
            <p:ph type="sldNum" sz="quarter" idx="4"/>
          </p:nvPr>
        </p:nvSpPr>
        <p:spPr/>
        <p:txBody>
          <a:bodyPr/>
          <a:lstStyle/>
          <a:p>
            <a:pPr rtl="0"/>
            <a:fld id="{48F63A3B-78C7-47BE-AE5E-E10140E04643}" type="slidenum">
              <a:rPr lang="fr-FR" noProof="1" smtClean="0"/>
              <a:pPr rtl="0"/>
              <a:t>4</a:t>
            </a:fld>
            <a:endParaRPr lang="fr-FR" noProof="1"/>
          </a:p>
        </p:txBody>
      </p:sp>
      <p:pic>
        <p:nvPicPr>
          <p:cNvPr id="32" name="Espace réservé pour une image  31" descr="Une image contenant Imagerie médicale, radiologie, film radiographique, médical&#10;&#10;Le contenu généré par l’IA peut être incorrect.">
            <a:extLst>
              <a:ext uri="{FF2B5EF4-FFF2-40B4-BE49-F238E27FC236}">
                <a16:creationId xmlns:a16="http://schemas.microsoft.com/office/drawing/2014/main" id="{BF92BB0A-E422-B73B-BDE2-B77F717E2B21}"/>
              </a:ext>
            </a:extLst>
          </p:cNvPr>
          <p:cNvPicPr>
            <a:picLocks noGrp="1" noChangeAspect="1"/>
          </p:cNvPicPr>
          <p:nvPr>
            <p:ph type="pic" sz="quarter" idx="11"/>
          </p:nvPr>
        </p:nvPicPr>
        <p:blipFill>
          <a:blip r:embed="rId3"/>
          <a:srcRect l="30591" r="30591"/>
          <a:stretch>
            <a:fillRect/>
          </a:stretch>
        </p:blipFill>
        <p:spPr/>
      </p:pic>
    </p:spTree>
    <p:extLst>
      <p:ext uri="{BB962C8B-B14F-4D97-AF65-F5344CB8AC3E}">
        <p14:creationId xmlns:p14="http://schemas.microsoft.com/office/powerpoint/2010/main" val="738737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3D61F919-E3AB-42EB-B9B3-93F9F8C5AC1F}"/>
              </a:ext>
            </a:extLst>
          </p:cNvPr>
          <p:cNvPicPr>
            <a:picLocks noChangeAspect="1"/>
          </p:cNvPicPr>
          <p:nvPr/>
        </p:nvPicPr>
        <p:blipFill>
          <a:blip r:embed="rId3"/>
          <a:stretch>
            <a:fillRect/>
          </a:stretch>
        </p:blipFill>
        <p:spPr>
          <a:xfrm>
            <a:off x="5188647" y="-353568"/>
            <a:ext cx="9906000" cy="7211568"/>
          </a:xfrm>
          <a:prstGeom prst="rect">
            <a:avLst/>
          </a:prstGeom>
        </p:spPr>
      </p:pic>
      <p:sp>
        <p:nvSpPr>
          <p:cNvPr id="2" name="Titre 1">
            <a:extLst>
              <a:ext uri="{FF2B5EF4-FFF2-40B4-BE49-F238E27FC236}">
                <a16:creationId xmlns:a16="http://schemas.microsoft.com/office/drawing/2014/main" id="{39D571DE-095F-4E58-9D88-27D370BE8924}"/>
              </a:ext>
            </a:extLst>
          </p:cNvPr>
          <p:cNvSpPr>
            <a:spLocks noGrp="1"/>
          </p:cNvSpPr>
          <p:nvPr>
            <p:ph type="title"/>
          </p:nvPr>
        </p:nvSpPr>
        <p:spPr/>
        <p:txBody>
          <a:bodyPr/>
          <a:lstStyle/>
          <a:p>
            <a:r>
              <a:rPr lang="fr-FR" noProof="1">
                <a:latin typeface="Montserrat" pitchFamily="2" charset="0"/>
                <a:sym typeface="Garamond"/>
              </a:rPr>
              <a:t>Le concept à l'origine de l'outil</a:t>
            </a:r>
            <a:endParaRPr lang="fr-FR" noProof="1">
              <a:latin typeface="Montserrat" pitchFamily="2" charset="0"/>
            </a:endParaRPr>
          </a:p>
        </p:txBody>
      </p:sp>
      <p:sp>
        <p:nvSpPr>
          <p:cNvPr id="3" name="Espace réservé du contenu 2">
            <a:extLst>
              <a:ext uri="{FF2B5EF4-FFF2-40B4-BE49-F238E27FC236}">
                <a16:creationId xmlns:a16="http://schemas.microsoft.com/office/drawing/2014/main" id="{ADEC04E4-8189-460F-AEAF-52CD229B929D}"/>
              </a:ext>
            </a:extLst>
          </p:cNvPr>
          <p:cNvSpPr>
            <a:spLocks noGrp="1"/>
          </p:cNvSpPr>
          <p:nvPr>
            <p:ph idx="13"/>
          </p:nvPr>
        </p:nvSpPr>
        <p:spPr/>
        <p:txBody>
          <a:bodyPr/>
          <a:lstStyle/>
          <a:p>
            <a:pPr algn="just" rtl="0" fontAlgn="base"/>
            <a:r>
              <a:rPr lang="fr-FR" sz="1200" b="0" i="0" u="none" strike="noStrike" noProof="1">
                <a:solidFill>
                  <a:srgbClr val="404040"/>
                </a:solidFill>
                <a:effectLst/>
                <a:latin typeface="Montserrat" pitchFamily="2" charset="0"/>
              </a:rPr>
              <a:t> Le concept de « seuil de contre-productivité » développé par Ivan Illich critique l’idée que l’augmentation de la productivité et la massification des technologies améliorent nécessairement les conditions de vie. Selon Illich, au-delà d’un certain point, ces phénomènes deviennent contre-productifs, générant plus de problèmes qu’ils n’en résolvent. Ce processus se déploie en trois stades :</a:t>
            </a:r>
            <a:r>
              <a:rPr lang="fr-FR" sz="1200" b="0" i="0" noProof="1">
                <a:effectLst/>
                <a:latin typeface="Montserrat" pitchFamily="2" charset="0"/>
              </a:rPr>
              <a:t>​</a:t>
            </a:r>
          </a:p>
          <a:p>
            <a:pPr algn="just" rtl="0" fontAlgn="base"/>
            <a:r>
              <a:rPr lang="fr-FR" sz="1200" b="0" i="0" noProof="1">
                <a:effectLst/>
                <a:latin typeface="Montserrat" pitchFamily="2" charset="0"/>
              </a:rPr>
              <a:t>​</a:t>
            </a:r>
          </a:p>
          <a:p>
            <a:pPr algn="just" rtl="0" fontAlgn="base">
              <a:buFont typeface="+mj-lt"/>
              <a:buAutoNum type="arabicPeriod"/>
            </a:pPr>
            <a:r>
              <a:rPr lang="fr-FR" sz="1200" b="1" i="0" u="none" strike="noStrike" noProof="1">
                <a:solidFill>
                  <a:srgbClr val="404040"/>
                </a:solidFill>
                <a:effectLst/>
                <a:latin typeface="Montserrat" pitchFamily="2" charset="0"/>
              </a:rPr>
              <a:t> Inflation des externalités </a:t>
            </a:r>
            <a:r>
              <a:rPr lang="fr-FR" sz="1200" b="0" i="0" u="none" strike="noStrike" noProof="1">
                <a:solidFill>
                  <a:srgbClr val="404040"/>
                </a:solidFill>
                <a:effectLst/>
                <a:latin typeface="Montserrat" pitchFamily="2" charset="0"/>
              </a:rPr>
              <a:t>: L’adoption massive d’une technologie ou d’un phénomène génère des effets secondaires négatifs, comme la pollution dans le cas des voitures.</a:t>
            </a:r>
            <a:r>
              <a:rPr lang="fr-FR" sz="1200" b="0" i="0" noProof="1">
                <a:effectLst/>
                <a:latin typeface="Montserrat" pitchFamily="2" charset="0"/>
              </a:rPr>
              <a:t>​</a:t>
            </a:r>
            <a:endParaRPr lang="fr-FR" sz="1200" noProof="1">
              <a:latin typeface="Montserrat" pitchFamily="2" charset="0"/>
            </a:endParaRPr>
          </a:p>
          <a:p>
            <a:pPr algn="just" rtl="0" fontAlgn="base"/>
            <a:endParaRPr lang="fr-FR" sz="1200" b="0" i="0" noProof="1">
              <a:effectLst/>
              <a:latin typeface="Montserrat" pitchFamily="2" charset="0"/>
            </a:endParaRPr>
          </a:p>
          <a:p>
            <a:pPr algn="just" rtl="0" fontAlgn="base">
              <a:buFont typeface="+mj-lt"/>
              <a:buAutoNum type="arabicPeriod" startAt="2"/>
            </a:pPr>
            <a:r>
              <a:rPr lang="fr-FR" sz="1200" b="1" i="0" u="none" strike="noStrike" noProof="1">
                <a:solidFill>
                  <a:srgbClr val="404040"/>
                </a:solidFill>
                <a:effectLst/>
                <a:latin typeface="Montserrat" pitchFamily="2" charset="0"/>
              </a:rPr>
              <a:t> Anéantissement de la productivité autonome par encombrement</a:t>
            </a:r>
            <a:r>
              <a:rPr lang="fr-FR" sz="1200" b="0" i="0" u="none" strike="noStrike" noProof="1">
                <a:solidFill>
                  <a:srgbClr val="404040"/>
                </a:solidFill>
                <a:effectLst/>
                <a:latin typeface="Montserrat" pitchFamily="2" charset="0"/>
              </a:rPr>
              <a:t> : L’augmentation de la présence de la technologie crée des obstacles qui limitent son efficacité, comme les embouteillages ralentissant les déplacements.</a:t>
            </a:r>
            <a:r>
              <a:rPr lang="fr-FR" sz="1200" b="0" i="0" noProof="1">
                <a:effectLst/>
                <a:latin typeface="Montserrat" pitchFamily="2" charset="0"/>
              </a:rPr>
              <a:t>​</a:t>
            </a:r>
          </a:p>
          <a:p>
            <a:pPr algn="just" rtl="0" fontAlgn="base"/>
            <a:r>
              <a:rPr lang="fr-FR" sz="1200" b="0" i="0" noProof="1">
                <a:effectLst/>
                <a:latin typeface="Montserrat" pitchFamily="2" charset="0"/>
              </a:rPr>
              <a:t>​</a:t>
            </a:r>
          </a:p>
          <a:p>
            <a:pPr algn="just" rtl="0" fontAlgn="base"/>
            <a:r>
              <a:rPr lang="fr-FR" sz="1200" b="0" i="0" noProof="1">
                <a:effectLst/>
                <a:latin typeface="Montserrat" pitchFamily="2" charset="0"/>
              </a:rPr>
              <a:t>​</a:t>
            </a:r>
          </a:p>
          <a:p>
            <a:endParaRPr lang="fr-FR" sz="1200" noProof="1">
              <a:latin typeface="Montserrat" pitchFamily="2" charset="0"/>
            </a:endParaRPr>
          </a:p>
        </p:txBody>
      </p:sp>
      <p:sp>
        <p:nvSpPr>
          <p:cNvPr id="4" name="Espace réservé du texte 3">
            <a:extLst>
              <a:ext uri="{FF2B5EF4-FFF2-40B4-BE49-F238E27FC236}">
                <a16:creationId xmlns:a16="http://schemas.microsoft.com/office/drawing/2014/main" id="{8C9B3BED-15D3-4DC8-9BEF-5211B81CF56F}"/>
              </a:ext>
            </a:extLst>
          </p:cNvPr>
          <p:cNvSpPr>
            <a:spLocks noGrp="1"/>
          </p:cNvSpPr>
          <p:nvPr>
            <p:ph type="body" sz="quarter" idx="14"/>
          </p:nvPr>
        </p:nvSpPr>
        <p:spPr/>
        <p:txBody>
          <a:bodyPr/>
          <a:lstStyle/>
          <a:p>
            <a:r>
              <a:rPr lang="fr-FR" sz="1200" b="1" noProof="1">
                <a:solidFill>
                  <a:srgbClr val="404040"/>
                </a:solidFill>
                <a:latin typeface="Montserrat" pitchFamily="2" charset="0"/>
              </a:rPr>
              <a:t>3. Expropriation du pouvoir personnel</a:t>
            </a:r>
            <a:r>
              <a:rPr lang="fr-FR" sz="1200" noProof="1">
                <a:solidFill>
                  <a:srgbClr val="404040"/>
                </a:solidFill>
                <a:latin typeface="Montserrat" pitchFamily="2" charset="0"/>
              </a:rPr>
              <a:t> : La dépendance à ces technologies devient telle qu’il devient difficile de vivre sans elles, limitant l’autonomie et créant de nouvelles formes de marginalisation, comme l’impossibilité de trouver du travail sans voiture.</a:t>
            </a:r>
            <a:r>
              <a:rPr lang="fr-FR" sz="1200" noProof="1">
                <a:latin typeface="Montserrat" pitchFamily="2" charset="0"/>
              </a:rPr>
              <a:t>​​</a:t>
            </a:r>
            <a:endParaRPr lang="fr-FR" sz="1200" b="0" i="0" noProof="1">
              <a:effectLst/>
              <a:latin typeface="Montserrat" pitchFamily="2" charset="0"/>
            </a:endParaRPr>
          </a:p>
          <a:p>
            <a:endParaRPr lang="fr-FR" sz="1200" noProof="1">
              <a:latin typeface="Montserrat" pitchFamily="2" charset="0"/>
            </a:endParaRPr>
          </a:p>
        </p:txBody>
      </p:sp>
      <p:sp>
        <p:nvSpPr>
          <p:cNvPr id="5" name="Espace réservé du numéro de diapositive 4">
            <a:extLst>
              <a:ext uri="{FF2B5EF4-FFF2-40B4-BE49-F238E27FC236}">
                <a16:creationId xmlns:a16="http://schemas.microsoft.com/office/drawing/2014/main" id="{D439E544-127D-42FF-A1A8-DF31612C1A09}"/>
              </a:ext>
            </a:extLst>
          </p:cNvPr>
          <p:cNvSpPr>
            <a:spLocks noGrp="1"/>
          </p:cNvSpPr>
          <p:nvPr>
            <p:ph type="sldNum" sz="quarter" idx="4"/>
          </p:nvPr>
        </p:nvSpPr>
        <p:spPr/>
        <p:txBody>
          <a:bodyPr/>
          <a:lstStyle/>
          <a:p>
            <a:pPr rtl="0"/>
            <a:fld id="{48F63A3B-78C7-47BE-AE5E-E10140E04643}" type="slidenum">
              <a:rPr lang="fr-FR" noProof="1" smtClean="0"/>
              <a:pPr rtl="0"/>
              <a:t>5</a:t>
            </a:fld>
            <a:endParaRPr lang="fr-FR" noProof="1"/>
          </a:p>
        </p:txBody>
      </p:sp>
      <p:pic>
        <p:nvPicPr>
          <p:cNvPr id="8" name="Image 7">
            <a:extLst>
              <a:ext uri="{FF2B5EF4-FFF2-40B4-BE49-F238E27FC236}">
                <a16:creationId xmlns:a16="http://schemas.microsoft.com/office/drawing/2014/main" id="{6D5DB1C6-78F0-4944-B328-8FDC24971C85}"/>
              </a:ext>
            </a:extLst>
          </p:cNvPr>
          <p:cNvPicPr>
            <a:picLocks noChangeAspect="1"/>
          </p:cNvPicPr>
          <p:nvPr/>
        </p:nvPicPr>
        <p:blipFill>
          <a:blip r:embed="rId4"/>
          <a:stretch>
            <a:fillRect/>
          </a:stretch>
        </p:blipFill>
        <p:spPr>
          <a:xfrm>
            <a:off x="6196551" y="3429000"/>
            <a:ext cx="2382129" cy="3130006"/>
          </a:xfrm>
          <a:prstGeom prst="rect">
            <a:avLst/>
          </a:prstGeom>
        </p:spPr>
      </p:pic>
      <p:pic>
        <p:nvPicPr>
          <p:cNvPr id="11" name="Image 10">
            <a:extLst>
              <a:ext uri="{FF2B5EF4-FFF2-40B4-BE49-F238E27FC236}">
                <a16:creationId xmlns:a16="http://schemas.microsoft.com/office/drawing/2014/main" id="{FB3DE4E0-82F5-4A49-882C-F4B0282529FB}"/>
              </a:ext>
            </a:extLst>
          </p:cNvPr>
          <p:cNvPicPr>
            <a:picLocks noChangeAspect="1"/>
          </p:cNvPicPr>
          <p:nvPr/>
        </p:nvPicPr>
        <p:blipFill>
          <a:blip r:embed="rId5"/>
          <a:stretch>
            <a:fillRect/>
          </a:stretch>
        </p:blipFill>
        <p:spPr>
          <a:xfrm>
            <a:off x="8326132" y="3252216"/>
            <a:ext cx="1478267" cy="1293483"/>
          </a:xfrm>
          <a:prstGeom prst="rect">
            <a:avLst/>
          </a:prstGeom>
        </p:spPr>
      </p:pic>
    </p:spTree>
    <p:extLst>
      <p:ext uri="{BB962C8B-B14F-4D97-AF65-F5344CB8AC3E}">
        <p14:creationId xmlns:p14="http://schemas.microsoft.com/office/powerpoint/2010/main" val="4166594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AEA911AF-7C7C-4024-A644-B27E9706B029}"/>
              </a:ext>
            </a:extLst>
          </p:cNvPr>
          <p:cNvPicPr>
            <a:picLocks noChangeAspect="1"/>
          </p:cNvPicPr>
          <p:nvPr/>
        </p:nvPicPr>
        <p:blipFill>
          <a:blip r:embed="rId3"/>
          <a:stretch>
            <a:fillRect/>
          </a:stretch>
        </p:blipFill>
        <p:spPr>
          <a:xfrm>
            <a:off x="-5806863" y="-518456"/>
            <a:ext cx="9906000" cy="7211568"/>
          </a:xfrm>
          <a:prstGeom prst="rect">
            <a:avLst/>
          </a:prstGeom>
        </p:spPr>
      </p:pic>
      <p:sp>
        <p:nvSpPr>
          <p:cNvPr id="2" name="Titre 1">
            <a:extLst>
              <a:ext uri="{FF2B5EF4-FFF2-40B4-BE49-F238E27FC236}">
                <a16:creationId xmlns:a16="http://schemas.microsoft.com/office/drawing/2014/main" id="{ED362BBC-234B-482D-9319-2DED7B8E6C3D}"/>
              </a:ext>
            </a:extLst>
          </p:cNvPr>
          <p:cNvSpPr>
            <a:spLocks noGrp="1"/>
          </p:cNvSpPr>
          <p:nvPr>
            <p:ph type="title"/>
          </p:nvPr>
        </p:nvSpPr>
        <p:spPr/>
        <p:txBody>
          <a:bodyPr/>
          <a:lstStyle/>
          <a:p>
            <a:r>
              <a:rPr lang="fr-FR" noProof="1">
                <a:latin typeface="Montserrat" pitchFamily="2" charset="0"/>
                <a:sym typeface="Garamond"/>
              </a:rPr>
              <a:t>Transfert du concept en ingénierie</a:t>
            </a:r>
            <a:endParaRPr lang="fr-FR" noProof="1">
              <a:latin typeface="Montserrat" pitchFamily="2" charset="0"/>
            </a:endParaRPr>
          </a:p>
        </p:txBody>
      </p:sp>
      <p:sp>
        <p:nvSpPr>
          <p:cNvPr id="4" name="Espace réservé du texte 3">
            <a:extLst>
              <a:ext uri="{FF2B5EF4-FFF2-40B4-BE49-F238E27FC236}">
                <a16:creationId xmlns:a16="http://schemas.microsoft.com/office/drawing/2014/main" id="{7ED158F4-26CA-491C-BBA6-FB062552B9E8}"/>
              </a:ext>
            </a:extLst>
          </p:cNvPr>
          <p:cNvSpPr>
            <a:spLocks noGrp="1"/>
          </p:cNvSpPr>
          <p:nvPr>
            <p:ph type="body" sz="quarter" idx="14"/>
          </p:nvPr>
        </p:nvSpPr>
        <p:spPr>
          <a:xfrm>
            <a:off x="4271527" y="1305136"/>
            <a:ext cx="5062347" cy="5532381"/>
          </a:xfrm>
        </p:spPr>
        <p:txBody>
          <a:bodyPr/>
          <a:lstStyle/>
          <a:p>
            <a:pPr algn="just" rtl="0" fontAlgn="base"/>
            <a:r>
              <a:rPr lang="fr-FR" sz="1200" b="0" i="0" u="none" strike="noStrike" noProof="1">
                <a:solidFill>
                  <a:srgbClr val="404040"/>
                </a:solidFill>
                <a:effectLst/>
                <a:latin typeface="Montserrat" pitchFamily="2" charset="0"/>
              </a:rPr>
              <a:t>La notion de contre-productivité est connue jusque là, en histoire et en sociologie, pour désigner après-coup des inversions de performance.</a:t>
            </a:r>
          </a:p>
          <a:p>
            <a:pPr algn="just" rtl="0" fontAlgn="base"/>
            <a:r>
              <a:rPr lang="fr-FR" sz="1200" b="0" i="0" u="none" strike="noStrike" noProof="1">
                <a:solidFill>
                  <a:srgbClr val="404040"/>
                </a:solidFill>
                <a:effectLst/>
                <a:latin typeface="Montserrat" pitchFamily="2" charset="0"/>
              </a:rPr>
              <a:t>Par ailleurs, l’ingénierie traditionnelle semble assez peu capable d’anticiper de tels phénomènes, ne se posant généralement pas la question des quantités-limites à ne pas dépasser pour les déploiements. La massification </a:t>
            </a:r>
            <a:r>
              <a:rPr lang="fr-FR" sz="1200" noProof="1">
                <a:solidFill>
                  <a:srgbClr val="404040"/>
                </a:solidFill>
                <a:latin typeface="Montserrat" pitchFamily="2" charset="0"/>
              </a:rPr>
              <a:t>est souhaitée, elle n’est pas </a:t>
            </a:r>
            <a:r>
              <a:rPr lang="fr-FR" sz="1200" b="0" i="0" u="none" strike="noStrike" noProof="1">
                <a:solidFill>
                  <a:srgbClr val="404040"/>
                </a:solidFill>
                <a:effectLst/>
                <a:latin typeface="Montserrat" pitchFamily="2" charset="0"/>
              </a:rPr>
              <a:t>contrôlée et les développeurs ne semblent pas se sentir responsables des conséquences des effets de seuil.</a:t>
            </a:r>
            <a:endParaRPr lang="fr-FR" sz="1200" b="0" i="0" noProof="1">
              <a:effectLst/>
              <a:latin typeface="Montserrat" pitchFamily="2" charset="0"/>
            </a:endParaRPr>
          </a:p>
          <a:p>
            <a:pPr algn="just" rtl="0" fontAlgn="base"/>
            <a:endParaRPr lang="fr-FR" sz="1200" b="0" i="0" noProof="1">
              <a:effectLst/>
              <a:latin typeface="Montserrat" pitchFamily="2" charset="0"/>
            </a:endParaRPr>
          </a:p>
          <a:p>
            <a:pPr algn="just" rtl="0" fontAlgn="base"/>
            <a:r>
              <a:rPr lang="fr-FR" sz="1200" b="1" noProof="1">
                <a:latin typeface="Montserrat" pitchFamily="2" charset="0"/>
              </a:rPr>
              <a:t>Pourquoi « Eutrophie sociotechnique » ? </a:t>
            </a:r>
            <a:endParaRPr lang="fr-FR" sz="1200" b="1" i="0" noProof="1">
              <a:effectLst/>
              <a:latin typeface="Montserrat" pitchFamily="2" charset="0"/>
            </a:endParaRPr>
          </a:p>
          <a:p>
            <a:pPr algn="just" rtl="0" fontAlgn="base"/>
            <a:r>
              <a:rPr lang="fr-FR" sz="1200" b="0" i="0" noProof="1">
                <a:effectLst/>
                <a:latin typeface="Montserrat" pitchFamily="2" charset="0"/>
              </a:rPr>
              <a:t>​En médecine, l’eutrophie* désigne un état de nutrition satisfaisante (par exemple du fœtus). C’est le bon équilibre, au contraire par exemple d’une hypertrophie, terme qui pourrait caractériser les déploiements non contrôlés.</a:t>
            </a:r>
          </a:p>
          <a:p>
            <a:pPr algn="just" rtl="0" fontAlgn="base"/>
            <a:endParaRPr lang="fr-FR" sz="1200" u="none" strike="noStrike" noProof="1">
              <a:solidFill>
                <a:srgbClr val="404040"/>
              </a:solidFill>
              <a:latin typeface="Montserrat" pitchFamily="2" charset="0"/>
            </a:endParaRPr>
          </a:p>
          <a:p>
            <a:pPr algn="just" rtl="0" fontAlgn="base"/>
            <a:r>
              <a:rPr lang="fr-FR" sz="1200" b="0" i="0" u="none" strike="noStrike" noProof="1">
                <a:solidFill>
                  <a:srgbClr val="404040"/>
                </a:solidFill>
                <a:effectLst/>
                <a:latin typeface="Montserrat" pitchFamily="2" charset="0"/>
              </a:rPr>
              <a:t>Pour ce transfert en ingénierie sociotechnique de la notion de contr</a:t>
            </a:r>
            <a:r>
              <a:rPr lang="fr-FR" sz="1200" noProof="1">
                <a:solidFill>
                  <a:srgbClr val="404040"/>
                </a:solidFill>
                <a:latin typeface="Montserrat" pitchFamily="2" charset="0"/>
              </a:rPr>
              <a:t>e-</a:t>
            </a:r>
            <a:r>
              <a:rPr lang="fr-FR" sz="1200" b="0" i="0" u="none" strike="noStrike" noProof="1">
                <a:solidFill>
                  <a:srgbClr val="404040"/>
                </a:solidFill>
                <a:effectLst/>
                <a:latin typeface="Montserrat" pitchFamily="2" charset="0"/>
              </a:rPr>
              <a:t>productivité, l’outil doit permettre de présider à un déploiement eutrophique,</a:t>
            </a:r>
            <a:r>
              <a:rPr lang="fr-FR" sz="1200" noProof="1">
                <a:solidFill>
                  <a:srgbClr val="404040"/>
                </a:solidFill>
                <a:latin typeface="Montserrat" pitchFamily="2" charset="0"/>
              </a:rPr>
              <a:t> en prévenant l’atteinte de limites qui jusque là restaient cachées hors de vue du concepteur</a:t>
            </a:r>
            <a:endParaRPr lang="fr-FR" sz="1200" b="0" i="0" noProof="1">
              <a:effectLst/>
              <a:latin typeface="Montserrat" pitchFamily="2" charset="0"/>
            </a:endParaRPr>
          </a:p>
          <a:p>
            <a:endParaRPr lang="fr-FR" sz="1200" noProof="1">
              <a:latin typeface="Montserrat" pitchFamily="2" charset="0"/>
            </a:endParaRPr>
          </a:p>
        </p:txBody>
      </p:sp>
      <p:sp>
        <p:nvSpPr>
          <p:cNvPr id="5" name="Espace réservé du numéro de diapositive 4">
            <a:extLst>
              <a:ext uri="{FF2B5EF4-FFF2-40B4-BE49-F238E27FC236}">
                <a16:creationId xmlns:a16="http://schemas.microsoft.com/office/drawing/2014/main" id="{617EC399-3D70-4CD8-A784-4026754FC1BB}"/>
              </a:ext>
            </a:extLst>
          </p:cNvPr>
          <p:cNvSpPr>
            <a:spLocks noGrp="1"/>
          </p:cNvSpPr>
          <p:nvPr>
            <p:ph type="sldNum" sz="quarter" idx="4"/>
          </p:nvPr>
        </p:nvSpPr>
        <p:spPr/>
        <p:txBody>
          <a:bodyPr/>
          <a:lstStyle/>
          <a:p>
            <a:pPr rtl="0"/>
            <a:fld id="{48F63A3B-78C7-47BE-AE5E-E10140E04643}" type="slidenum">
              <a:rPr lang="fr-FR" noProof="1" smtClean="0"/>
              <a:pPr rtl="0"/>
              <a:t>6</a:t>
            </a:fld>
            <a:endParaRPr lang="fr-FR" noProof="1"/>
          </a:p>
        </p:txBody>
      </p:sp>
      <p:pic>
        <p:nvPicPr>
          <p:cNvPr id="9" name="Image 8">
            <a:extLst>
              <a:ext uri="{FF2B5EF4-FFF2-40B4-BE49-F238E27FC236}">
                <a16:creationId xmlns:a16="http://schemas.microsoft.com/office/drawing/2014/main" id="{05AA6046-4C89-40E7-898A-171869E82B14}"/>
              </a:ext>
            </a:extLst>
          </p:cNvPr>
          <p:cNvPicPr>
            <a:picLocks noChangeAspect="1"/>
          </p:cNvPicPr>
          <p:nvPr/>
        </p:nvPicPr>
        <p:blipFill>
          <a:blip r:embed="rId4"/>
          <a:stretch>
            <a:fillRect/>
          </a:stretch>
        </p:blipFill>
        <p:spPr>
          <a:xfrm>
            <a:off x="1352765" y="1680717"/>
            <a:ext cx="1749078" cy="4070463"/>
          </a:xfrm>
          <a:prstGeom prst="rect">
            <a:avLst/>
          </a:prstGeom>
        </p:spPr>
      </p:pic>
      <p:pic>
        <p:nvPicPr>
          <p:cNvPr id="7" name="Image 6">
            <a:extLst>
              <a:ext uri="{FF2B5EF4-FFF2-40B4-BE49-F238E27FC236}">
                <a16:creationId xmlns:a16="http://schemas.microsoft.com/office/drawing/2014/main" id="{48F20932-7E92-49E1-A4B0-4515C5D958C8}"/>
              </a:ext>
            </a:extLst>
          </p:cNvPr>
          <p:cNvPicPr>
            <a:picLocks noChangeAspect="1"/>
          </p:cNvPicPr>
          <p:nvPr/>
        </p:nvPicPr>
        <p:blipFill>
          <a:blip r:embed="rId5"/>
          <a:stretch>
            <a:fillRect/>
          </a:stretch>
        </p:blipFill>
        <p:spPr>
          <a:xfrm>
            <a:off x="183080" y="1305136"/>
            <a:ext cx="1133758" cy="1133758"/>
          </a:xfrm>
          <a:prstGeom prst="rect">
            <a:avLst/>
          </a:prstGeom>
        </p:spPr>
      </p:pic>
      <p:pic>
        <p:nvPicPr>
          <p:cNvPr id="8" name="Image 7">
            <a:extLst>
              <a:ext uri="{FF2B5EF4-FFF2-40B4-BE49-F238E27FC236}">
                <a16:creationId xmlns:a16="http://schemas.microsoft.com/office/drawing/2014/main" id="{61BF4BE0-73D6-4AF5-B689-51928FE61553}"/>
              </a:ext>
            </a:extLst>
          </p:cNvPr>
          <p:cNvPicPr>
            <a:picLocks noChangeAspect="1"/>
          </p:cNvPicPr>
          <p:nvPr/>
        </p:nvPicPr>
        <p:blipFill>
          <a:blip r:embed="rId6"/>
          <a:stretch>
            <a:fillRect/>
          </a:stretch>
        </p:blipFill>
        <p:spPr>
          <a:xfrm rot="19963107">
            <a:off x="237244" y="4616968"/>
            <a:ext cx="1260640" cy="542261"/>
          </a:xfrm>
          <a:prstGeom prst="rect">
            <a:avLst/>
          </a:prstGeom>
        </p:spPr>
      </p:pic>
      <p:sp>
        <p:nvSpPr>
          <p:cNvPr id="3" name="ZoneTexte 2">
            <a:extLst>
              <a:ext uri="{FF2B5EF4-FFF2-40B4-BE49-F238E27FC236}">
                <a16:creationId xmlns:a16="http://schemas.microsoft.com/office/drawing/2014/main" id="{6A80AC49-CFCC-C293-37F4-C09DBE01230C}"/>
              </a:ext>
            </a:extLst>
          </p:cNvPr>
          <p:cNvSpPr txBox="1"/>
          <p:nvPr/>
        </p:nvSpPr>
        <p:spPr>
          <a:xfrm>
            <a:off x="4271527" y="5784312"/>
            <a:ext cx="4649813" cy="707886"/>
          </a:xfrm>
          <a:prstGeom prst="rect">
            <a:avLst/>
          </a:prstGeom>
          <a:noFill/>
        </p:spPr>
        <p:txBody>
          <a:bodyPr wrap="square" rtlCol="0">
            <a:spAutoFit/>
          </a:bodyPr>
          <a:lstStyle/>
          <a:p>
            <a:pPr algn="just"/>
            <a:r>
              <a:rPr lang="fr-FR" sz="1000" i="1" noProof="1">
                <a:latin typeface="Montserrat" pitchFamily="2" charset="77"/>
              </a:rPr>
              <a:t>* Remarque : malheureusement, l’écologie a totalement corrompu ce terme, en parlant d’« eutrophisation » lorsque par exemple une algue trop nourrie (ex : par des intrants agricoles) vient envahir un plan d’eau. Alors qu’il s’agit en fait strictement d’une hypertrophie !</a:t>
            </a:r>
          </a:p>
        </p:txBody>
      </p:sp>
    </p:spTree>
    <p:extLst>
      <p:ext uri="{BB962C8B-B14F-4D97-AF65-F5344CB8AC3E}">
        <p14:creationId xmlns:p14="http://schemas.microsoft.com/office/powerpoint/2010/main" val="2423493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438B399-86F1-426A-B8A3-AA678D4E16B0}"/>
              </a:ext>
            </a:extLst>
          </p:cNvPr>
          <p:cNvPicPr>
            <a:picLocks noChangeAspect="1"/>
          </p:cNvPicPr>
          <p:nvPr/>
        </p:nvPicPr>
        <p:blipFill>
          <a:blip r:embed="rId3"/>
          <a:stretch>
            <a:fillRect/>
          </a:stretch>
        </p:blipFill>
        <p:spPr>
          <a:xfrm>
            <a:off x="5246774" y="1216327"/>
            <a:ext cx="9906000" cy="7211568"/>
          </a:xfrm>
          <a:prstGeom prst="rect">
            <a:avLst/>
          </a:prstGeom>
        </p:spPr>
      </p:pic>
      <p:sp>
        <p:nvSpPr>
          <p:cNvPr id="3" name="Titre 2">
            <a:extLst>
              <a:ext uri="{FF2B5EF4-FFF2-40B4-BE49-F238E27FC236}">
                <a16:creationId xmlns:a16="http://schemas.microsoft.com/office/drawing/2014/main" id="{A97FAF27-879C-4C69-AA28-A572E09B3267}"/>
              </a:ext>
            </a:extLst>
          </p:cNvPr>
          <p:cNvSpPr>
            <a:spLocks noGrp="1"/>
          </p:cNvSpPr>
          <p:nvPr>
            <p:ph type="title"/>
          </p:nvPr>
        </p:nvSpPr>
        <p:spPr/>
        <p:txBody>
          <a:bodyPr/>
          <a:lstStyle/>
          <a:p>
            <a:r>
              <a:rPr lang="fr-FR" noProof="1">
                <a:ea typeface="Garamond"/>
                <a:cs typeface="Garamond"/>
                <a:sym typeface="Garamond"/>
              </a:rPr>
              <a:t>Analyse et triggers</a:t>
            </a:r>
            <a:endParaRPr lang="fr-FR" noProof="1"/>
          </a:p>
        </p:txBody>
      </p:sp>
      <p:sp>
        <p:nvSpPr>
          <p:cNvPr id="4" name="Espace réservé du numéro de diapositive 3">
            <a:extLst>
              <a:ext uri="{FF2B5EF4-FFF2-40B4-BE49-F238E27FC236}">
                <a16:creationId xmlns:a16="http://schemas.microsoft.com/office/drawing/2014/main" id="{6AB86D6D-839C-4ECC-BA2B-B1160CBC3302}"/>
              </a:ext>
            </a:extLst>
          </p:cNvPr>
          <p:cNvSpPr>
            <a:spLocks noGrp="1"/>
          </p:cNvSpPr>
          <p:nvPr>
            <p:ph type="sldNum" sz="quarter" idx="4"/>
          </p:nvPr>
        </p:nvSpPr>
        <p:spPr/>
        <p:txBody>
          <a:bodyPr/>
          <a:lstStyle/>
          <a:p>
            <a:pPr rtl="0"/>
            <a:fld id="{48F63A3B-78C7-47BE-AE5E-E10140E04643}" type="slidenum">
              <a:rPr lang="fr-FR" noProof="1" smtClean="0"/>
              <a:pPr rtl="0"/>
              <a:t>7</a:t>
            </a:fld>
            <a:endParaRPr lang="fr-FR" noProof="1"/>
          </a:p>
        </p:txBody>
      </p:sp>
      <p:pic>
        <p:nvPicPr>
          <p:cNvPr id="12" name="Image 11">
            <a:extLst>
              <a:ext uri="{FF2B5EF4-FFF2-40B4-BE49-F238E27FC236}">
                <a16:creationId xmlns:a16="http://schemas.microsoft.com/office/drawing/2014/main" id="{2FC12DBC-5DB6-4384-9045-E42096E861EF}"/>
              </a:ext>
            </a:extLst>
          </p:cNvPr>
          <p:cNvPicPr>
            <a:picLocks noChangeAspect="1"/>
          </p:cNvPicPr>
          <p:nvPr/>
        </p:nvPicPr>
        <p:blipFill>
          <a:blip r:embed="rId4"/>
          <a:stretch>
            <a:fillRect/>
          </a:stretch>
        </p:blipFill>
        <p:spPr>
          <a:xfrm>
            <a:off x="1331082" y="1705267"/>
            <a:ext cx="1412836" cy="4551082"/>
          </a:xfrm>
          <a:prstGeom prst="rect">
            <a:avLst/>
          </a:prstGeom>
        </p:spPr>
      </p:pic>
      <p:sp>
        <p:nvSpPr>
          <p:cNvPr id="10" name="Espace réservé du contenu 1">
            <a:extLst>
              <a:ext uri="{FF2B5EF4-FFF2-40B4-BE49-F238E27FC236}">
                <a16:creationId xmlns:a16="http://schemas.microsoft.com/office/drawing/2014/main" id="{3F961F3E-37E1-4BAA-ABCE-D1D222F1DB39}"/>
              </a:ext>
            </a:extLst>
          </p:cNvPr>
          <p:cNvSpPr txBox="1">
            <a:spLocks/>
          </p:cNvSpPr>
          <p:nvPr/>
        </p:nvSpPr>
        <p:spPr>
          <a:xfrm>
            <a:off x="4152536" y="1705268"/>
            <a:ext cx="5290722" cy="4551082"/>
          </a:xfrm>
          <a:prstGeom prst="rect">
            <a:avLst/>
          </a:prstGeom>
        </p:spPr>
        <p:txBody>
          <a:bodyPr>
            <a:normAutofit/>
          </a:bodyPr>
          <a:lstStyle>
            <a:lvl1pPr marL="347472" indent="-347472" algn="l" defTabSz="914400" rtl="0" eaLnBrk="1" latinLnBrk="0" hangingPunct="1">
              <a:lnSpc>
                <a:spcPct val="100000"/>
              </a:lnSpc>
              <a:spcBef>
                <a:spcPts val="360"/>
              </a:spcBef>
              <a:buFont typeface="Arial" panose="020B0604020202020204" pitchFamily="34" charset="0"/>
              <a:buChar char="•"/>
              <a:defRPr lang="fr-FR" sz="1400" kern="1200">
                <a:solidFill>
                  <a:schemeClr val="tx1">
                    <a:lumMod val="75000"/>
                    <a:lumOff val="25000"/>
                  </a:schemeClr>
                </a:solidFill>
                <a:latin typeface="+mn-lt"/>
                <a:ea typeface="+mn-ea"/>
                <a:cs typeface="+mn-cs"/>
              </a:defRPr>
            </a:lvl1pPr>
            <a:lvl2pPr marL="338328" indent="0" algn="l" defTabSz="914400" rtl="0" eaLnBrk="1" latinLnBrk="0" hangingPunct="1">
              <a:lnSpc>
                <a:spcPct val="100000"/>
              </a:lnSpc>
              <a:spcBef>
                <a:spcPts val="360"/>
              </a:spcBef>
              <a:buFont typeface="Arial" panose="020B0604020202020204" pitchFamily="34" charset="0"/>
              <a:buNone/>
              <a:defRPr lang="fr-FR" sz="1400" kern="1200">
                <a:solidFill>
                  <a:schemeClr val="tx1">
                    <a:lumMod val="75000"/>
                    <a:lumOff val="25000"/>
                  </a:schemeClr>
                </a:solidFill>
                <a:latin typeface="+mn-lt"/>
                <a:ea typeface="+mn-ea"/>
                <a:cs typeface="+mn-cs"/>
              </a:defRPr>
            </a:lvl2pPr>
            <a:lvl3pPr marL="795528" indent="0" algn="l" defTabSz="914400" rtl="0" eaLnBrk="1" latinLnBrk="0" hangingPunct="1">
              <a:lnSpc>
                <a:spcPct val="100000"/>
              </a:lnSpc>
              <a:spcBef>
                <a:spcPts val="360"/>
              </a:spcBef>
              <a:buFont typeface="Arial" panose="020B0604020202020204" pitchFamily="34" charset="0"/>
              <a:buNone/>
              <a:defRPr lang="fr-FR" sz="1400" kern="1200">
                <a:solidFill>
                  <a:schemeClr val="tx1">
                    <a:lumMod val="75000"/>
                    <a:lumOff val="25000"/>
                  </a:schemeClr>
                </a:solidFill>
                <a:latin typeface="+mn-lt"/>
                <a:ea typeface="+mn-ea"/>
                <a:cs typeface="+mn-cs"/>
              </a:defRPr>
            </a:lvl3pPr>
            <a:lvl4pPr marL="1252728" indent="0" algn="l" defTabSz="914400" rtl="0" eaLnBrk="1" latinLnBrk="0" hangingPunct="1">
              <a:lnSpc>
                <a:spcPct val="100000"/>
              </a:lnSpc>
              <a:spcBef>
                <a:spcPts val="360"/>
              </a:spcBef>
              <a:buFont typeface="Arial" panose="020B0604020202020204" pitchFamily="34" charset="0"/>
              <a:buNone/>
              <a:defRPr lang="fr-FR" sz="1400" kern="1200">
                <a:solidFill>
                  <a:schemeClr val="tx1">
                    <a:lumMod val="75000"/>
                    <a:lumOff val="25000"/>
                  </a:schemeClr>
                </a:solidFill>
                <a:latin typeface="+mn-lt"/>
                <a:ea typeface="+mn-ea"/>
                <a:cs typeface="+mn-cs"/>
              </a:defRPr>
            </a:lvl4pPr>
            <a:lvl5pPr marL="1709928" indent="0" algn="l" defTabSz="914400" rtl="0" eaLnBrk="1" latinLnBrk="0" hangingPunct="1">
              <a:lnSpc>
                <a:spcPct val="100000"/>
              </a:lnSpc>
              <a:spcBef>
                <a:spcPts val="360"/>
              </a:spcBef>
              <a:buFont typeface="Arial" panose="020B0604020202020204" pitchFamily="34" charset="0"/>
              <a:buNone/>
              <a:defRPr lang="fr-F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fr-F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fr-F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fr-F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fr-FR" sz="1800" kern="1200">
                <a:solidFill>
                  <a:schemeClr val="tx1"/>
                </a:solidFill>
                <a:latin typeface="+mn-lt"/>
                <a:ea typeface="+mn-ea"/>
                <a:cs typeface="+mn-cs"/>
              </a:defRPr>
            </a:lvl9pPr>
          </a:lstStyle>
          <a:p>
            <a:pPr marL="0" indent="0" algn="just">
              <a:buNone/>
            </a:pPr>
            <a:r>
              <a:rPr lang="fr-FR" sz="1138" b="1" noProof="1">
                <a:solidFill>
                  <a:schemeClr val="tx1">
                    <a:lumMod val="65000"/>
                    <a:lumOff val="35000"/>
                  </a:schemeClr>
                </a:solidFill>
                <a:latin typeface="Montserrat" pitchFamily="2" charset="0"/>
              </a:rPr>
              <a:t>Situation type</a:t>
            </a:r>
          </a:p>
          <a:p>
            <a:pPr marL="0" indent="0" algn="just">
              <a:buNone/>
            </a:pPr>
            <a:r>
              <a:rPr lang="fr-FR" sz="1138" noProof="1">
                <a:solidFill>
                  <a:schemeClr val="tx1">
                    <a:lumMod val="65000"/>
                    <a:lumOff val="35000"/>
                  </a:schemeClr>
                </a:solidFill>
                <a:latin typeface="Montserrat" pitchFamily="2" charset="0"/>
              </a:rPr>
              <a:t>Nous analysons un dispositif et nous constatons un essoufflement voire une inversion des effets escomptés. Par exemple, dans le cas de la pédagogie par projets, les travaux de groupe sont proposés afin de favoriser l’appropriation des notions, l’intelligence collective et la coopération de groupe mais aussi pour apprendre à gérer son temps ; mais lorsqu’il y en a trop cela produit l’effet inverse.</a:t>
            </a:r>
          </a:p>
          <a:p>
            <a:pPr marL="0" indent="0" algn="just">
              <a:buNone/>
            </a:pPr>
            <a:endParaRPr lang="fr-FR" sz="1138" b="1" noProof="1">
              <a:solidFill>
                <a:schemeClr val="tx1">
                  <a:lumMod val="65000"/>
                  <a:lumOff val="35000"/>
                </a:schemeClr>
              </a:solidFill>
              <a:latin typeface="Montserrat" pitchFamily="2" charset="0"/>
            </a:endParaRPr>
          </a:p>
          <a:p>
            <a:pPr marL="0" indent="0" algn="just">
              <a:buNone/>
            </a:pPr>
            <a:r>
              <a:rPr lang="fr-FR" sz="1138" b="1" noProof="1">
                <a:solidFill>
                  <a:schemeClr val="tx1">
                    <a:lumMod val="65000"/>
                    <a:lumOff val="35000"/>
                  </a:schemeClr>
                </a:solidFill>
                <a:latin typeface="Montserrat" pitchFamily="2" charset="0"/>
              </a:rPr>
              <a:t>Indices (</a:t>
            </a:r>
            <a:r>
              <a:rPr lang="fr-FR" sz="1138" b="1" i="1" noProof="1">
                <a:solidFill>
                  <a:schemeClr val="tx1">
                    <a:lumMod val="65000"/>
                    <a:lumOff val="35000"/>
                  </a:schemeClr>
                </a:solidFill>
                <a:latin typeface="Montserrat" pitchFamily="2" charset="0"/>
              </a:rPr>
              <a:t>triggers)</a:t>
            </a:r>
          </a:p>
          <a:p>
            <a:r>
              <a:rPr lang="fr-FR" sz="1138" noProof="1">
                <a:solidFill>
                  <a:schemeClr val="tx1">
                    <a:lumMod val="65000"/>
                    <a:lumOff val="35000"/>
                  </a:schemeClr>
                </a:solidFill>
                <a:latin typeface="Montserrat" pitchFamily="2" charset="0"/>
              </a:rPr>
              <a:t>Massification et plaintes quant à une quantité croissante. Il y a « trop de... ».</a:t>
            </a:r>
            <a:br>
              <a:rPr lang="fr-FR" sz="1138" noProof="1">
                <a:solidFill>
                  <a:schemeClr val="tx1">
                    <a:lumMod val="65000"/>
                    <a:lumOff val="35000"/>
                  </a:schemeClr>
                </a:solidFill>
                <a:latin typeface="Montserrat" pitchFamily="2" charset="0"/>
              </a:rPr>
            </a:br>
            <a:r>
              <a:rPr lang="fr-FR" sz="1138" noProof="1">
                <a:solidFill>
                  <a:schemeClr val="tx1">
                    <a:lumMod val="65000"/>
                    <a:lumOff val="35000"/>
                  </a:schemeClr>
                </a:solidFill>
                <a:latin typeface="Montserrat" pitchFamily="2" charset="0"/>
              </a:rPr>
              <a:t>Ex : « j’ai trop de projets ce semestre ».</a:t>
            </a:r>
          </a:p>
          <a:p>
            <a:r>
              <a:rPr lang="fr-FR" sz="1138" noProof="1">
                <a:solidFill>
                  <a:schemeClr val="tx1">
                    <a:lumMod val="65000"/>
                    <a:lumOff val="35000"/>
                  </a:schemeClr>
                </a:solidFill>
                <a:latin typeface="Montserrat" pitchFamily="2" charset="0"/>
              </a:rPr>
              <a:t>Constat d’une baisse de performance, de qualité. Essoufflement.</a:t>
            </a:r>
            <a:br>
              <a:rPr lang="fr-FR" sz="1138" noProof="1">
                <a:solidFill>
                  <a:schemeClr val="tx1">
                    <a:lumMod val="65000"/>
                    <a:lumOff val="35000"/>
                  </a:schemeClr>
                </a:solidFill>
                <a:latin typeface="Montserrat" pitchFamily="2" charset="0"/>
              </a:rPr>
            </a:br>
            <a:r>
              <a:rPr lang="fr-FR" sz="1138" noProof="1">
                <a:solidFill>
                  <a:schemeClr val="tx1">
                    <a:lumMod val="65000"/>
                    <a:lumOff val="35000"/>
                  </a:schemeClr>
                </a:solidFill>
                <a:latin typeface="Montserrat" pitchFamily="2" charset="0"/>
              </a:rPr>
              <a:t>Ex : « j’ai l’impression que le projet a été bâclé »</a:t>
            </a:r>
          </a:p>
          <a:p>
            <a:r>
              <a:rPr lang="fr-FR" sz="1138" noProof="1">
                <a:solidFill>
                  <a:schemeClr val="tx1">
                    <a:lumMod val="65000"/>
                    <a:lumOff val="35000"/>
                  </a:schemeClr>
                </a:solidFill>
                <a:latin typeface="Montserrat" pitchFamily="2" charset="0"/>
              </a:rPr>
              <a:t>Constat de tensions entre parties prenantes.</a:t>
            </a:r>
          </a:p>
          <a:p>
            <a:r>
              <a:rPr lang="fr-FR" sz="1138" noProof="1">
                <a:solidFill>
                  <a:schemeClr val="tx1">
                    <a:lumMod val="65000"/>
                    <a:lumOff val="35000"/>
                  </a:schemeClr>
                </a:solidFill>
                <a:latin typeface="Montserrat" pitchFamily="2" charset="0"/>
              </a:rPr>
              <a:t>Et si le seuil est atteint, constat d’effets inversés.</a:t>
            </a:r>
            <a:br>
              <a:rPr lang="fr-FR" sz="1138" noProof="1">
                <a:solidFill>
                  <a:schemeClr val="tx1">
                    <a:lumMod val="65000"/>
                    <a:lumOff val="35000"/>
                  </a:schemeClr>
                </a:solidFill>
                <a:latin typeface="Montserrat" pitchFamily="2" charset="0"/>
              </a:rPr>
            </a:br>
            <a:r>
              <a:rPr lang="fr-FR" sz="1138" noProof="1">
                <a:solidFill>
                  <a:schemeClr val="tx1">
                    <a:lumMod val="65000"/>
                    <a:lumOff val="35000"/>
                  </a:schemeClr>
                </a:solidFill>
                <a:latin typeface="Montserrat" pitchFamily="2" charset="0"/>
              </a:rPr>
              <a:t>Ex : les étudiants ont travaillé séparément, à la fin seulement, et en urgence histoire de rendre quelque chose.</a:t>
            </a:r>
          </a:p>
        </p:txBody>
      </p:sp>
      <p:pic>
        <p:nvPicPr>
          <p:cNvPr id="13" name="Image 12">
            <a:extLst>
              <a:ext uri="{FF2B5EF4-FFF2-40B4-BE49-F238E27FC236}">
                <a16:creationId xmlns:a16="http://schemas.microsoft.com/office/drawing/2014/main" id="{4E048343-34B9-4FBF-9329-238F38A94860}"/>
              </a:ext>
            </a:extLst>
          </p:cNvPr>
          <p:cNvPicPr>
            <a:picLocks noChangeAspect="1"/>
          </p:cNvPicPr>
          <p:nvPr/>
        </p:nvPicPr>
        <p:blipFill>
          <a:blip r:embed="rId5"/>
          <a:stretch>
            <a:fillRect/>
          </a:stretch>
        </p:blipFill>
        <p:spPr>
          <a:xfrm>
            <a:off x="8435180" y="229402"/>
            <a:ext cx="848467" cy="870795"/>
          </a:xfrm>
          <a:prstGeom prst="rect">
            <a:avLst/>
          </a:prstGeom>
        </p:spPr>
      </p:pic>
    </p:spTree>
    <p:extLst>
      <p:ext uri="{BB962C8B-B14F-4D97-AF65-F5344CB8AC3E}">
        <p14:creationId xmlns:p14="http://schemas.microsoft.com/office/powerpoint/2010/main" val="2700588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87983-2553-78B8-F4C8-0B0B019F6A4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863D7E7-8E7C-1B72-EB33-FF6B5AEB6214}"/>
              </a:ext>
            </a:extLst>
          </p:cNvPr>
          <p:cNvSpPr>
            <a:spLocks noGrp="1"/>
          </p:cNvSpPr>
          <p:nvPr>
            <p:ph type="title"/>
          </p:nvPr>
        </p:nvSpPr>
        <p:spPr>
          <a:xfrm>
            <a:off x="940075" y="252374"/>
            <a:ext cx="5996438" cy="676635"/>
          </a:xfrm>
        </p:spPr>
        <p:txBody>
          <a:bodyPr/>
          <a:lstStyle/>
          <a:p>
            <a:r>
              <a:rPr lang="fr-FR" dirty="0"/>
              <a:t>Mise en situation</a:t>
            </a:r>
          </a:p>
        </p:txBody>
      </p:sp>
      <p:sp>
        <p:nvSpPr>
          <p:cNvPr id="5" name="Espace réservé du numéro de diapositive 4">
            <a:extLst>
              <a:ext uri="{FF2B5EF4-FFF2-40B4-BE49-F238E27FC236}">
                <a16:creationId xmlns:a16="http://schemas.microsoft.com/office/drawing/2014/main" id="{F8D1BE4D-56AC-D38B-7875-7A7E20BF4791}"/>
              </a:ext>
            </a:extLst>
          </p:cNvPr>
          <p:cNvSpPr>
            <a:spLocks noGrp="1"/>
          </p:cNvSpPr>
          <p:nvPr>
            <p:ph type="sldNum" sz="quarter" idx="4"/>
          </p:nvPr>
        </p:nvSpPr>
        <p:spPr/>
        <p:txBody>
          <a:bodyPr/>
          <a:lstStyle/>
          <a:p>
            <a:pPr rtl="0"/>
            <a:fld id="{48F63A3B-78C7-47BE-AE5E-E10140E04643}" type="slidenum">
              <a:rPr lang="fr-FR" smtClean="0"/>
              <a:pPr rtl="0"/>
              <a:t>8</a:t>
            </a:fld>
            <a:endParaRPr lang="fr-FR" dirty="0"/>
          </a:p>
        </p:txBody>
      </p:sp>
      <p:sp>
        <p:nvSpPr>
          <p:cNvPr id="6" name="TextBox 12">
            <a:extLst>
              <a:ext uri="{FF2B5EF4-FFF2-40B4-BE49-F238E27FC236}">
                <a16:creationId xmlns:a16="http://schemas.microsoft.com/office/drawing/2014/main" id="{39F54D5A-688D-CA36-F6A8-10E4C017AD47}"/>
              </a:ext>
            </a:extLst>
          </p:cNvPr>
          <p:cNvSpPr txBox="1"/>
          <p:nvPr/>
        </p:nvSpPr>
        <p:spPr>
          <a:xfrm>
            <a:off x="940075" y="2635524"/>
            <a:ext cx="7884550" cy="3945760"/>
          </a:xfrm>
          <a:prstGeom prst="rect">
            <a:avLst/>
          </a:prstGeom>
        </p:spPr>
        <p:txBody>
          <a:bodyPr wrap="square" lIns="0" tIns="0" rIns="0" bIns="0" rtlCol="0" anchor="t">
            <a:spAutoFit/>
          </a:bodyPr>
          <a:lstStyle/>
          <a:p>
            <a:pPr>
              <a:lnSpc>
                <a:spcPts val="3080"/>
              </a:lnSpc>
            </a:pPr>
            <a:r>
              <a:rPr lang="fr-FR" sz="2200" noProof="1">
                <a:solidFill>
                  <a:srgbClr val="000000"/>
                </a:solidFill>
                <a:latin typeface="Montserrat"/>
                <a:ea typeface="Montserrat"/>
                <a:cs typeface="Montserrat"/>
                <a:sym typeface="Montserrat"/>
              </a:rPr>
              <a:t>Le constat est clairement établi : la </a:t>
            </a:r>
            <a:r>
              <a:rPr lang="fr-FR" sz="2200" b="1" noProof="1">
                <a:solidFill>
                  <a:srgbClr val="000000"/>
                </a:solidFill>
                <a:latin typeface="Montserrat"/>
                <a:ea typeface="Montserrat"/>
                <a:cs typeface="Montserrat"/>
                <a:sym typeface="Montserrat"/>
              </a:rPr>
              <a:t>multiplication</a:t>
            </a:r>
            <a:r>
              <a:rPr lang="fr-FR" sz="2200" noProof="1">
                <a:solidFill>
                  <a:srgbClr val="000000"/>
                </a:solidFill>
                <a:latin typeface="Montserrat"/>
                <a:ea typeface="Montserrat"/>
                <a:cs typeface="Montserrat"/>
                <a:sym typeface="Montserrat"/>
              </a:rPr>
              <a:t> des projets de groupe dans de plus en plus d’UVs pose problème. En effet, les enseignants remarquent une </a:t>
            </a:r>
            <a:r>
              <a:rPr lang="fr-FR" sz="2200" b="1" noProof="1">
                <a:solidFill>
                  <a:srgbClr val="000000"/>
                </a:solidFill>
                <a:latin typeface="Montserrat"/>
                <a:ea typeface="Montserrat"/>
                <a:cs typeface="Montserrat"/>
                <a:sym typeface="Montserrat"/>
              </a:rPr>
              <a:t>baisse de la qualité </a:t>
            </a:r>
            <a:r>
              <a:rPr lang="fr-FR" sz="2200" noProof="1">
                <a:solidFill>
                  <a:srgbClr val="000000"/>
                </a:solidFill>
                <a:latin typeface="Montserrat"/>
                <a:ea typeface="Montserrat"/>
                <a:cs typeface="Montserrat"/>
                <a:sym typeface="Montserrat"/>
              </a:rPr>
              <a:t>des travaux rendus, un manque d’implication de la part des élèves, voire des conflits, etc.</a:t>
            </a:r>
          </a:p>
          <a:p>
            <a:pPr>
              <a:lnSpc>
                <a:spcPts val="3080"/>
              </a:lnSpc>
            </a:pPr>
            <a:endParaRPr lang="fr-FR" sz="2200" noProof="1">
              <a:solidFill>
                <a:srgbClr val="000000"/>
              </a:solidFill>
              <a:latin typeface="Montserrat"/>
              <a:ea typeface="Montserrat"/>
              <a:cs typeface="Montserrat"/>
              <a:sym typeface="Montserrat"/>
            </a:endParaRPr>
          </a:p>
          <a:p>
            <a:pPr>
              <a:lnSpc>
                <a:spcPts val="3080"/>
              </a:lnSpc>
            </a:pPr>
            <a:r>
              <a:rPr lang="fr-FR" sz="2200" noProof="1">
                <a:solidFill>
                  <a:srgbClr val="000000"/>
                </a:solidFill>
                <a:latin typeface="Montserrat"/>
                <a:ea typeface="Montserrat"/>
                <a:cs typeface="Montserrat"/>
                <a:sym typeface="Montserrat"/>
              </a:rPr>
              <a:t>Bref, quelque chose ne va pas, les projets de groupe ne sont plus autant sources de satisfaction. </a:t>
            </a:r>
          </a:p>
          <a:p>
            <a:pPr algn="ctr">
              <a:lnSpc>
                <a:spcPts val="3080"/>
              </a:lnSpc>
            </a:pPr>
            <a:endParaRPr lang="fr-FR" sz="2200" noProof="1">
              <a:solidFill>
                <a:srgbClr val="000000"/>
              </a:solidFill>
              <a:latin typeface="Montserrat"/>
              <a:ea typeface="Montserrat"/>
              <a:cs typeface="Montserrat"/>
              <a:sym typeface="Montserrat"/>
            </a:endParaRPr>
          </a:p>
          <a:p>
            <a:pPr algn="ctr">
              <a:lnSpc>
                <a:spcPts val="3080"/>
              </a:lnSpc>
            </a:pPr>
            <a:endParaRPr lang="fr-FR" sz="2200" noProof="1">
              <a:solidFill>
                <a:srgbClr val="000000"/>
              </a:solidFill>
              <a:latin typeface="Montserrat"/>
              <a:ea typeface="Montserrat"/>
              <a:cs typeface="Montserrat"/>
              <a:sym typeface="Montserrat"/>
            </a:endParaRPr>
          </a:p>
        </p:txBody>
      </p:sp>
      <p:sp>
        <p:nvSpPr>
          <p:cNvPr id="8" name="TextBox 13">
            <a:extLst>
              <a:ext uri="{FF2B5EF4-FFF2-40B4-BE49-F238E27FC236}">
                <a16:creationId xmlns:a16="http://schemas.microsoft.com/office/drawing/2014/main" id="{DC6C423D-D661-8DA8-F967-45C74C5A7B2B}"/>
              </a:ext>
            </a:extLst>
          </p:cNvPr>
          <p:cNvSpPr txBox="1"/>
          <p:nvPr/>
        </p:nvSpPr>
        <p:spPr>
          <a:xfrm>
            <a:off x="940075" y="1081921"/>
            <a:ext cx="8025850" cy="1162947"/>
          </a:xfrm>
          <a:prstGeom prst="rect">
            <a:avLst/>
          </a:prstGeom>
        </p:spPr>
        <p:txBody>
          <a:bodyPr wrap="square" lIns="0" tIns="0" rIns="0" bIns="0" rtlCol="0" anchor="t">
            <a:spAutoFit/>
          </a:bodyPr>
          <a:lstStyle/>
          <a:p>
            <a:pPr>
              <a:lnSpc>
                <a:spcPts val="3080"/>
              </a:lnSpc>
              <a:spcBef>
                <a:spcPct val="0"/>
              </a:spcBef>
            </a:pPr>
            <a:r>
              <a:rPr lang="fr-FR" sz="2200" noProof="1">
                <a:solidFill>
                  <a:srgbClr val="000000"/>
                </a:solidFill>
                <a:latin typeface="Montserrat"/>
                <a:ea typeface="Montserrat"/>
                <a:cs typeface="Montserrat"/>
                <a:sym typeface="Montserrat"/>
              </a:rPr>
              <a:t>En tant que consultant technologue, vous assistez à la réunion des responsables pédagogiques de l’UTC portant sur les UVs avec projet de groupe.</a:t>
            </a:r>
          </a:p>
        </p:txBody>
      </p:sp>
    </p:spTree>
    <p:extLst>
      <p:ext uri="{BB962C8B-B14F-4D97-AF65-F5344CB8AC3E}">
        <p14:creationId xmlns:p14="http://schemas.microsoft.com/office/powerpoint/2010/main" val="1657163830"/>
      </p:ext>
    </p:extLst>
  </p:cSld>
  <p:clrMapOvr>
    <a:masterClrMapping/>
  </p:clrMapOvr>
</p:sld>
</file>

<file path=ppt/theme/theme1.xml><?xml version="1.0" encoding="utf-8"?>
<a:theme xmlns:a="http://schemas.openxmlformats.org/drawingml/2006/main" name="Personnalisé">
  <a:themeElements>
    <a:clrScheme name="Personnalisé 3">
      <a:dk1>
        <a:sysClr val="windowText" lastClr="000000"/>
      </a:dk1>
      <a:lt1>
        <a:sysClr val="window" lastClr="FFFFFF"/>
      </a:lt1>
      <a:dk2>
        <a:srgbClr val="373545"/>
      </a:dk2>
      <a:lt2>
        <a:srgbClr val="CEDBE6"/>
      </a:lt2>
      <a:accent1>
        <a:srgbClr val="3494BA"/>
      </a:accent1>
      <a:accent2>
        <a:srgbClr val="58B6C0"/>
      </a:accent2>
      <a:accent3>
        <a:srgbClr val="69C9AB"/>
      </a:accent3>
      <a:accent4>
        <a:srgbClr val="5684B2"/>
      </a:accent4>
      <a:accent5>
        <a:srgbClr val="84ACB6"/>
      </a:accent5>
      <a:accent6>
        <a:srgbClr val="2392C9"/>
      </a:accent6>
      <a:hlink>
        <a:srgbClr val="4A9B82"/>
      </a:hlink>
      <a:folHlink>
        <a:srgbClr val="5A696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72893085_TF78438558_Win32" id="{3A360CBA-99A0-49ED-B63F-2D1627BB2518}" vid="{56FFFEFC-6F1D-4078-81C7-9B5A182BBA3B}"/>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DBB56F-4362-4386-A1A1-3DF898896616}">
  <ds:schemaRefs>
    <ds:schemaRef ds:uri="http://schemas.microsoft.com/sharepoint/v3/contenttype/forms"/>
  </ds:schemaRefs>
</ds:datastoreItem>
</file>

<file path=customXml/itemProps2.xml><?xml version="1.0" encoding="utf-8"?>
<ds:datastoreItem xmlns:ds="http://schemas.openxmlformats.org/officeDocument/2006/customXml" ds:itemID="{BA719FA4-954C-4FA8-82CB-206659C3B826}">
  <ds:schemaRefs>
    <ds:schemaRef ds:uri="http://purl.org/dc/dcmitype/"/>
    <ds:schemaRef ds:uri="http://schemas.microsoft.com/office/2006/documentManagement/types"/>
    <ds:schemaRef ds:uri="71af3243-3dd4-4a8d-8c0d-dd76da1f02a5"/>
    <ds:schemaRef ds:uri="http://schemas.microsoft.com/office/infopath/2007/PartnerControls"/>
    <ds:schemaRef ds:uri="http://www.w3.org/XML/1998/namespace"/>
    <ds:schemaRef ds:uri="http://schemas.openxmlformats.org/package/2006/metadata/core-properties"/>
    <ds:schemaRef ds:uri="http://purl.org/dc/elements/1.1/"/>
    <ds:schemaRef ds:uri="http://schemas.microsoft.com/sharepoint/v3"/>
    <ds:schemaRef ds:uri="230e9df3-be65-4c73-a93b-d1236ebd677e"/>
    <ds:schemaRef ds:uri="http://schemas.microsoft.com/office/2006/metadata/properties"/>
    <ds:schemaRef ds:uri="16c05727-aa75-4e4a-9b5f-8a80a1165891"/>
    <ds:schemaRef ds:uri="http://purl.org/dc/terms/"/>
  </ds:schemaRefs>
</ds:datastoreItem>
</file>

<file path=customXml/itemProps3.xml><?xml version="1.0" encoding="utf-8"?>
<ds:datastoreItem xmlns:ds="http://schemas.openxmlformats.org/officeDocument/2006/customXml" ds:itemID="{04948363-B267-4BAC-8655-100FBEC280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5717</TotalTime>
  <Words>4177</Words>
  <Application>Microsoft Macintosh PowerPoint</Application>
  <PresentationFormat>Format A4 (210 x 297 mm)</PresentationFormat>
  <Paragraphs>500</Paragraphs>
  <Slides>49</Slides>
  <Notes>18</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49</vt:i4>
      </vt:variant>
    </vt:vector>
  </HeadingPairs>
  <TitlesOfParts>
    <vt:vector size="59" baseType="lpstr">
      <vt:lpstr>Arial</vt:lpstr>
      <vt:lpstr>Calibri</vt:lpstr>
      <vt:lpstr>EB Garamond</vt:lpstr>
      <vt:lpstr>Garamond</vt:lpstr>
      <vt:lpstr>Hibernate</vt:lpstr>
      <vt:lpstr>Montserrat</vt:lpstr>
      <vt:lpstr>Montserrat Bold</vt:lpstr>
      <vt:lpstr>Montserrat Medium</vt:lpstr>
      <vt:lpstr>Wingdings</vt:lpstr>
      <vt:lpstr>Personnalisé</vt:lpstr>
      <vt:lpstr>Présentation PowerPoint</vt:lpstr>
      <vt:lpstr>Présentation PowerPoint</vt:lpstr>
      <vt:lpstr>Présentation PowerPoint</vt:lpstr>
      <vt:lpstr>Présentation PowerPoint</vt:lpstr>
      <vt:lpstr>Présentation  de l’outil</vt:lpstr>
      <vt:lpstr>Le concept à l'origine de l'outil</vt:lpstr>
      <vt:lpstr>Transfert du concept en ingénierie</vt:lpstr>
      <vt:lpstr>Analyse et triggers</vt:lpstr>
      <vt:lpstr>Mise en situation</vt:lpstr>
      <vt:lpstr>Définition On considère ici des « projets  » :</vt:lpstr>
      <vt:lpstr>Votre mission</vt:lpstr>
      <vt:lpstr>Mode d’emploi</vt:lpstr>
      <vt:lpstr>ANALYSE</vt:lpstr>
      <vt:lpstr>Présentation PowerPoint</vt:lpstr>
      <vt:lpstr>Saisir les mécanismes de massification (1/2)</vt:lpstr>
      <vt:lpstr>Présentation PowerPoint</vt:lpstr>
      <vt:lpstr>Présentation PowerPoint</vt:lpstr>
      <vt:lpstr>Courbe de diffusion de l’innovation de rogers</vt:lpstr>
      <vt:lpstr>Représenter la massification</vt:lpstr>
      <vt:lpstr>Représenter la massification</vt:lpstr>
      <vt:lpstr>Problématisation</vt:lpstr>
      <vt:lpstr>NOTRE REPÈRE</vt:lpstr>
      <vt:lpstr>Présentation PowerPoint</vt:lpstr>
      <vt:lpstr>Présentation PowerPoint</vt:lpstr>
      <vt:lpstr>Présentation PowerPoint</vt:lpstr>
      <vt:lpstr>Remarque capitale (1/2) la VÉRITABLE contreproductivité</vt:lpstr>
      <vt:lpstr>Remarque capitale (2/2) la VÉRITABLE contreproductivité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Identifier les STADES de contre-productivité (1/2)</vt:lpstr>
      <vt:lpstr>Identifier les STADES de contre-productivité (2/2)</vt:lpstr>
      <vt:lpstr>Présentation PowerPoint</vt:lpstr>
      <vt:lpstr>Problématisation – SUITE ET FIN</vt:lpstr>
      <vt:lpstr>Présentation PowerPoint</vt:lpstr>
      <vt:lpstr>Problématisation – SUITE ET FIN</vt:lpstr>
      <vt:lpstr>INVENTION</vt:lpstr>
      <vt:lpstr>Présentation PowerPoint</vt:lpstr>
      <vt:lpstr>Présentation PowerPoint</vt:lpstr>
      <vt:lpstr>DEUX GRANDS AXES DE TRAVAIL (LEVIERS COMPLÉMENTAIRES)</vt:lpstr>
      <vt:lpstr>Synthèse</vt:lpstr>
      <vt:lpstr>Modèle de SYNTHÈSE</vt:lpstr>
      <vt:lpstr>Présentation PowerPoint</vt:lpstr>
      <vt:lpstr>SYNTHÈSE</vt:lpstr>
      <vt:lpstr>Journal de fabrication de l’outil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NOM de l'outil  Fonction / enjeu de l'outil</dc:title>
  <dc:subject/>
  <dc:creator>Antonella Vaudru;Yan-Salaun Riou;Thomas Schapman</dc:creator>
  <cp:lastModifiedBy>NS</cp:lastModifiedBy>
  <cp:revision>295</cp:revision>
  <dcterms:created xsi:type="dcterms:W3CDTF">2025-02-26T18:13:39Z</dcterms:created>
  <dcterms:modified xsi:type="dcterms:W3CDTF">2026-03-11T09:06:40Z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