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280" r:id="rId3"/>
    <p:sldId id="285" r:id="rId4"/>
    <p:sldId id="286" r:id="rId5"/>
    <p:sldId id="260" r:id="rId6"/>
    <p:sldId id="268" r:id="rId7"/>
    <p:sldId id="269" r:id="rId8"/>
    <p:sldId id="274" r:id="rId9"/>
    <p:sldId id="275" r:id="rId10"/>
    <p:sldId id="296" r:id="rId11"/>
    <p:sldId id="298" r:id="rId12"/>
    <p:sldId id="301" r:id="rId13"/>
    <p:sldId id="261" r:id="rId14"/>
    <p:sldId id="277" r:id="rId15"/>
    <p:sldId id="279" r:id="rId16"/>
    <p:sldId id="262" r:id="rId17"/>
    <p:sldId id="258" r:id="rId18"/>
    <p:sldId id="293" r:id="rId19"/>
    <p:sldId id="297" r:id="rId20"/>
    <p:sldId id="299" r:id="rId21"/>
    <p:sldId id="300" r:id="rId22"/>
    <p:sldId id="263" r:id="rId23"/>
    <p:sldId id="292" r:id="rId24"/>
    <p:sldId id="304" r:id="rId25"/>
    <p:sldId id="294" r:id="rId26"/>
    <p:sldId id="264" r:id="rId27"/>
    <p:sldId id="265" r:id="rId28"/>
    <p:sldId id="266" r:id="rId29"/>
    <p:sldId id="270" r:id="rId30"/>
    <p:sldId id="284" r:id="rId31"/>
    <p:sldId id="302" r:id="rId32"/>
    <p:sldId id="281" r:id="rId33"/>
    <p:sldId id="288" r:id="rId34"/>
    <p:sldId id="282" r:id="rId35"/>
    <p:sldId id="289" r:id="rId36"/>
    <p:sldId id="290" r:id="rId37"/>
    <p:sldId id="291" r:id="rId38"/>
    <p:sldId id="303" r:id="rId39"/>
    <p:sldId id="287" r:id="rId40"/>
    <p:sldId id="271" r:id="rId41"/>
    <p:sldId id="295" r:id="rId42"/>
    <p:sldId id="273" r:id="rId43"/>
    <p:sldId id="27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071D00-6468-3589-82AF-2F9AA848CF29}" name="Utilisateur invité" initials="Ui" userId="Utilisateur invité" providerId="Windows Live"/>
  <p188:author id="{F4E41AB9-AE79-6A1A-C61A-9E38F7445629}" name="Adèle Couvez" initials="AC" userId="96df96194d66fee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F1559C-9B3E-434D-8D5C-D538B63BDFA3}" v="17" dt="2024-06-19T11:59:39.940"/>
  </p1510:revLst>
</p1510:revInfo>
</file>

<file path=ppt/tableStyles.xml><?xml version="1.0" encoding="utf-8"?>
<a:tblStyleLst xmlns:a="http://schemas.openxmlformats.org/drawingml/2006/main" def="{5C22544A-7EE6-4342-B048-85BDC9FD1C3A}">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providerId="Windows Live" clId="Web-{DA745D4F-0A7E-4EDB-97BF-97784D5F0B17}"/>
    <pc:docChg chg="">
      <pc:chgData name="Utilisateur invité" userId="" providerId="Windows Live" clId="Web-{DA745D4F-0A7E-4EDB-97BF-97784D5F0B17}" dt="2024-05-19T18:37:57.202" v="0"/>
      <pc:docMkLst>
        <pc:docMk/>
      </pc:docMkLst>
      <pc:sldChg chg="addCm">
        <pc:chgData name="Utilisateur invité" userId="" providerId="Windows Live" clId="Web-{DA745D4F-0A7E-4EDB-97BF-97784D5F0B17}" dt="2024-05-19T18:37:57.202" v="0"/>
        <pc:sldMkLst>
          <pc:docMk/>
          <pc:sldMk cId="3918725930" sldId="256"/>
        </pc:sldMkLst>
        <pc:extLst>
          <p:ext xmlns:p="http://schemas.openxmlformats.org/presentationml/2006/main" uri="{D6D511B9-2390-475A-947B-AFAB55BFBCF1}">
            <pc226:cmChg xmlns:pc226="http://schemas.microsoft.com/office/powerpoint/2022/06/main/command" chg="add">
              <pc226:chgData name="Utilisateur invité" userId="" providerId="Windows Live" clId="Web-{DA745D4F-0A7E-4EDB-97BF-97784D5F0B17}" dt="2024-05-19T18:37:57.202" v="0"/>
              <pc2:cmMkLst xmlns:pc2="http://schemas.microsoft.com/office/powerpoint/2019/9/main/command">
                <pc:docMk/>
                <pc:sldMk cId="3918725930" sldId="256"/>
                <pc2:cmMk id="{9A493EDF-A15B-4AC2-BF76-8B187800E07D}"/>
              </pc2:cmMkLst>
            </pc226:cmChg>
          </p:ext>
        </pc:extLst>
      </pc:sldChg>
    </pc:docChg>
  </pc:docChgLst>
  <pc:docChgLst>
    <pc:chgData name="Utilisateur invité" providerId="Windows Live" clId="Web-{12DF58EA-D505-428F-810E-9E53DFB80D37}"/>
    <pc:docChg chg="addSld delSld modSld sldOrd">
      <pc:chgData name="Utilisateur invité" userId="" providerId="Windows Live" clId="Web-{12DF58EA-D505-428F-810E-9E53DFB80D37}" dt="2024-05-19T18:02:17.063" v="8127" actId="20577"/>
      <pc:docMkLst>
        <pc:docMk/>
      </pc:docMkLst>
      <pc:sldChg chg="modSp">
        <pc:chgData name="Utilisateur invité" userId="" providerId="Windows Live" clId="Web-{12DF58EA-D505-428F-810E-9E53DFB80D37}" dt="2024-05-19T17:57:27.834" v="8089" actId="20577"/>
        <pc:sldMkLst>
          <pc:docMk/>
          <pc:sldMk cId="3918725930" sldId="256"/>
        </pc:sldMkLst>
        <pc:spChg chg="mod">
          <ac:chgData name="Utilisateur invité" userId="" providerId="Windows Live" clId="Web-{12DF58EA-D505-428F-810E-9E53DFB80D37}" dt="2024-05-19T17:57:27.834" v="8089" actId="20577"/>
          <ac:spMkLst>
            <pc:docMk/>
            <pc:sldMk cId="3918725930" sldId="256"/>
            <ac:spMk id="4" creationId="{88AEFBE3-7103-9357-FD98-7395BA3A74D1}"/>
          </ac:spMkLst>
        </pc:spChg>
      </pc:sldChg>
      <pc:sldChg chg="ord delCm">
        <pc:chgData name="Utilisateur invité" userId="" providerId="Windows Live" clId="Web-{12DF58EA-D505-428F-810E-9E53DFB80D37}" dt="2024-05-19T17:00:59.648" v="2596"/>
        <pc:sldMkLst>
          <pc:docMk/>
          <pc:sldMk cId="1989306385" sldId="258"/>
        </pc:sldMkLst>
        <pc:extLst>
          <p:ext xmlns:p="http://schemas.openxmlformats.org/presentationml/2006/main" uri="{D6D511B9-2390-475A-947B-AFAB55BFBCF1}">
            <pc226:cmChg xmlns:pc226="http://schemas.microsoft.com/office/powerpoint/2022/06/main/command" chg="del">
              <pc226:chgData name="Utilisateur invité" userId="" providerId="Windows Live" clId="Web-{12DF58EA-D505-428F-810E-9E53DFB80D37}" dt="2024-05-19T17:00:59.648" v="2596"/>
              <pc2:cmMkLst xmlns:pc2="http://schemas.microsoft.com/office/powerpoint/2019/9/main/command">
                <pc:docMk/>
                <pc:sldMk cId="1989306385" sldId="258"/>
                <pc2:cmMk id="{C276EA52-91C0-4FAA-82D0-A787AACC63F4}"/>
              </pc2:cmMkLst>
            </pc226:cmChg>
          </p:ext>
        </pc:extLst>
      </pc:sldChg>
      <pc:sldChg chg="del">
        <pc:chgData name="Utilisateur invité" userId="" providerId="Windows Live" clId="Web-{12DF58EA-D505-428F-810E-9E53DFB80D37}" dt="2024-05-19T16:56:28.779" v="2571"/>
        <pc:sldMkLst>
          <pc:docMk/>
          <pc:sldMk cId="3536693879" sldId="259"/>
        </pc:sldMkLst>
      </pc:sldChg>
      <pc:sldChg chg="modSp modCm">
        <pc:chgData name="Utilisateur invité" userId="" providerId="Windows Live" clId="Web-{12DF58EA-D505-428F-810E-9E53DFB80D37}" dt="2024-05-19T16:03:47.038" v="854" actId="20577"/>
        <pc:sldMkLst>
          <pc:docMk/>
          <pc:sldMk cId="464156798" sldId="261"/>
        </pc:sldMkLst>
        <pc:spChg chg="mod">
          <ac:chgData name="Utilisateur invité" userId="" providerId="Windows Live" clId="Web-{12DF58EA-D505-428F-810E-9E53DFB80D37}" dt="2024-05-19T15:56:07.365" v="460" actId="20577"/>
          <ac:spMkLst>
            <pc:docMk/>
            <pc:sldMk cId="464156798" sldId="261"/>
            <ac:spMk id="4" creationId="{E482F038-2DC6-A197-AE4B-D832B550FD60}"/>
          </ac:spMkLst>
        </pc:spChg>
        <pc:spChg chg="mod">
          <ac:chgData name="Utilisateur invité" userId="" providerId="Windows Live" clId="Web-{12DF58EA-D505-428F-810E-9E53DFB80D37}" dt="2024-05-19T16:00:44.844" v="650" actId="20577"/>
          <ac:spMkLst>
            <pc:docMk/>
            <pc:sldMk cId="464156798" sldId="261"/>
            <ac:spMk id="7" creationId="{9DB54C7C-A2A1-ED2E-11D5-372696950F8A}"/>
          </ac:spMkLst>
        </pc:spChg>
        <pc:spChg chg="mod">
          <ac:chgData name="Utilisateur invité" userId="" providerId="Windows Live" clId="Web-{12DF58EA-D505-428F-810E-9E53DFB80D37}" dt="2024-05-19T16:03:47.038" v="854" actId="20577"/>
          <ac:spMkLst>
            <pc:docMk/>
            <pc:sldMk cId="464156798" sldId="261"/>
            <ac:spMk id="8" creationId="{29CBE1CB-92BE-90EC-2D05-32D0973A4FB5}"/>
          </ac:spMkLst>
        </pc:spChg>
        <pc:spChg chg="mod">
          <ac:chgData name="Utilisateur invité" userId="" providerId="Windows Live" clId="Web-{12DF58EA-D505-428F-810E-9E53DFB80D37}" dt="2024-05-19T16:03:06.271" v="799" actId="20577"/>
          <ac:spMkLst>
            <pc:docMk/>
            <pc:sldMk cId="464156798" sldId="261"/>
            <ac:spMk id="9" creationId="{5DEA88BD-70A9-C460-20BC-FEB4AD43BA7F}"/>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5:56:07.365" v="460" actId="20577"/>
              <pc2:cmMkLst xmlns:pc2="http://schemas.microsoft.com/office/powerpoint/2019/9/main/command">
                <pc:docMk/>
                <pc:sldMk cId="464156798" sldId="261"/>
                <pc2:cmMk id="{40151024-D2B5-46D1-8692-A8439E87CDE7}"/>
              </pc2:cmMkLst>
            </pc226:cmChg>
            <pc226:cmChg xmlns:pc226="http://schemas.microsoft.com/office/powerpoint/2022/06/main/command" chg="mod">
              <pc226:chgData name="Utilisateur invité" userId="" providerId="Windows Live" clId="Web-{12DF58EA-D505-428F-810E-9E53DFB80D37}" dt="2024-05-19T16:00:44.844" v="650" actId="20577"/>
              <pc2:cmMkLst xmlns:pc2="http://schemas.microsoft.com/office/powerpoint/2019/9/main/command">
                <pc:docMk/>
                <pc:sldMk cId="464156798" sldId="261"/>
                <pc2:cmMk id="{12793643-5419-4E8D-BA07-6EB6C678226E}"/>
              </pc2:cmMkLst>
            </pc226:cmChg>
            <pc226:cmChg xmlns:pc226="http://schemas.microsoft.com/office/powerpoint/2022/06/main/command" chg="mod">
              <pc226:chgData name="Utilisateur invité" userId="" providerId="Windows Live" clId="Web-{12DF58EA-D505-428F-810E-9E53DFB80D37}" dt="2024-05-19T16:03:04.443" v="796" actId="20577"/>
              <pc2:cmMkLst xmlns:pc2="http://schemas.microsoft.com/office/powerpoint/2019/9/main/command">
                <pc:docMk/>
                <pc:sldMk cId="464156798" sldId="261"/>
                <pc2:cmMk id="{EC6A8A4B-5FEE-42BD-96D5-DF0DBF51A83D}"/>
              </pc2:cmMkLst>
            </pc226:cmChg>
            <pc226:cmChg xmlns:pc226="http://schemas.microsoft.com/office/powerpoint/2022/06/main/command" chg="mod">
              <pc226:chgData name="Utilisateur invité" userId="" providerId="Windows Live" clId="Web-{12DF58EA-D505-428F-810E-9E53DFB80D37}" dt="2024-05-19T16:00:44.844" v="650" actId="20577"/>
              <pc2:cmMkLst xmlns:pc2="http://schemas.microsoft.com/office/powerpoint/2019/9/main/command">
                <pc:docMk/>
                <pc:sldMk cId="464156798" sldId="261"/>
                <pc2:cmMk id="{979190C5-881C-4019-BB09-AF41A8C0DFE6}"/>
              </pc2:cmMkLst>
            </pc226:cmChg>
            <pc226:cmChg xmlns:pc226="http://schemas.microsoft.com/office/powerpoint/2022/06/main/command" chg="mod">
              <pc226:chgData name="Utilisateur invité" userId="" providerId="Windows Live" clId="Web-{12DF58EA-D505-428F-810E-9E53DFB80D37}" dt="2024-05-19T16:03:39.882" v="853" actId="20577"/>
              <pc2:cmMkLst xmlns:pc2="http://schemas.microsoft.com/office/powerpoint/2019/9/main/command">
                <pc:docMk/>
                <pc:sldMk cId="464156798" sldId="261"/>
                <pc2:cmMk id="{6CDCA3FB-9623-45E0-95AE-6965F5E86F4E}"/>
              </pc2:cmMkLst>
            </pc226:cmChg>
          </p:ext>
        </pc:extLst>
      </pc:sldChg>
      <pc:sldChg chg="delSp modSp">
        <pc:chgData name="Utilisateur invité" userId="" providerId="Windows Live" clId="Web-{12DF58EA-D505-428F-810E-9E53DFB80D37}" dt="2024-05-19T16:57:54.001" v="2575" actId="20577"/>
        <pc:sldMkLst>
          <pc:docMk/>
          <pc:sldMk cId="1888245996" sldId="262"/>
        </pc:sldMkLst>
        <pc:spChg chg="del">
          <ac:chgData name="Utilisateur invité" userId="" providerId="Windows Live" clId="Web-{12DF58EA-D505-428F-810E-9E53DFB80D37}" dt="2024-05-19T16:18:40.868" v="1843"/>
          <ac:spMkLst>
            <pc:docMk/>
            <pc:sldMk cId="1888245996" sldId="262"/>
            <ac:spMk id="9" creationId="{AD83958F-6ABC-A395-5B73-E120AD72B835}"/>
          </ac:spMkLst>
        </pc:spChg>
        <pc:spChg chg="del">
          <ac:chgData name="Utilisateur invité" userId="" providerId="Windows Live" clId="Web-{12DF58EA-D505-428F-810E-9E53DFB80D37}" dt="2024-05-19T16:18:42.602" v="1844"/>
          <ac:spMkLst>
            <pc:docMk/>
            <pc:sldMk cId="1888245996" sldId="262"/>
            <ac:spMk id="10" creationId="{B82616E5-2E25-F824-DA47-4D0A11CC49C1}"/>
          </ac:spMkLst>
        </pc:spChg>
        <pc:spChg chg="del mod">
          <ac:chgData name="Utilisateur invité" userId="" providerId="Windows Live" clId="Web-{12DF58EA-D505-428F-810E-9E53DFB80D37}" dt="2024-05-19T16:19:07.056" v="1847"/>
          <ac:spMkLst>
            <pc:docMk/>
            <pc:sldMk cId="1888245996" sldId="262"/>
            <ac:spMk id="11" creationId="{A1958328-E618-3506-0EAC-E8CE621BD854}"/>
          </ac:spMkLst>
        </pc:spChg>
        <pc:spChg chg="mod">
          <ac:chgData name="Utilisateur invité" userId="" providerId="Windows Live" clId="Web-{12DF58EA-D505-428F-810E-9E53DFB80D37}" dt="2024-05-19T16:19:46.589" v="1853" actId="1076"/>
          <ac:spMkLst>
            <pc:docMk/>
            <pc:sldMk cId="1888245996" sldId="262"/>
            <ac:spMk id="12" creationId="{CAC90095-6F1D-F7A4-E488-2879199B27F7}"/>
          </ac:spMkLst>
        </pc:spChg>
        <pc:spChg chg="mod">
          <ac:chgData name="Utilisateur invité" userId="" providerId="Windows Live" clId="Web-{12DF58EA-D505-428F-810E-9E53DFB80D37}" dt="2024-05-19T16:12:15.057" v="1545" actId="20577"/>
          <ac:spMkLst>
            <pc:docMk/>
            <pc:sldMk cId="1888245996" sldId="262"/>
            <ac:spMk id="15" creationId="{AD37A3C8-CCB9-7DEC-2D9E-620A59492566}"/>
          </ac:spMkLst>
        </pc:spChg>
        <pc:spChg chg="mod">
          <ac:chgData name="Utilisateur invité" userId="" providerId="Windows Live" clId="Web-{12DF58EA-D505-428F-810E-9E53DFB80D37}" dt="2024-05-19T16:14:18.889" v="1686" actId="20577"/>
          <ac:spMkLst>
            <pc:docMk/>
            <pc:sldMk cId="1888245996" sldId="262"/>
            <ac:spMk id="17" creationId="{ECA05256-0753-0766-A9FF-83BF93813F73}"/>
          </ac:spMkLst>
        </pc:spChg>
        <pc:spChg chg="mod">
          <ac:chgData name="Utilisateur invité" userId="" providerId="Windows Live" clId="Web-{12DF58EA-D505-428F-810E-9E53DFB80D37}" dt="2024-05-19T16:57:54.001" v="2575" actId="20577"/>
          <ac:spMkLst>
            <pc:docMk/>
            <pc:sldMk cId="1888245996" sldId="262"/>
            <ac:spMk id="18" creationId="{43AD9C72-BFE7-99CC-C414-C7B86CEAA36F}"/>
          </ac:spMkLst>
        </pc:spChg>
        <pc:graphicFrameChg chg="modGraphic">
          <ac:chgData name="Utilisateur invité" userId="" providerId="Windows Live" clId="Web-{12DF58EA-D505-428F-810E-9E53DFB80D37}" dt="2024-05-19T16:19:19.588" v="1849"/>
          <ac:graphicFrameMkLst>
            <pc:docMk/>
            <pc:sldMk cId="1888245996" sldId="262"/>
            <ac:graphicFrameMk id="5" creationId="{13371B7B-E493-DACA-8E7A-CCEFBD1EE1BF}"/>
          </ac:graphicFrameMkLst>
        </pc:graphicFrameChg>
      </pc:sldChg>
      <pc:sldChg chg="addSp delSp modSp delCm">
        <pc:chgData name="Utilisateur invité" userId="" providerId="Windows Live" clId="Web-{12DF58EA-D505-428F-810E-9E53DFB80D37}" dt="2024-05-19T17:53:05.043" v="8066"/>
        <pc:sldMkLst>
          <pc:docMk/>
          <pc:sldMk cId="732863648" sldId="263"/>
        </pc:sldMkLst>
        <pc:spChg chg="del">
          <ac:chgData name="Utilisateur invité" userId="" providerId="Windows Live" clId="Web-{12DF58EA-D505-428F-810E-9E53DFB80D37}" dt="2024-05-19T16:20:00.496" v="1855"/>
          <ac:spMkLst>
            <pc:docMk/>
            <pc:sldMk cId="732863648" sldId="263"/>
            <ac:spMk id="3" creationId="{1B10B8AA-34D7-EE35-310B-9F54AC527190}"/>
          </ac:spMkLst>
        </pc:spChg>
        <pc:spChg chg="del">
          <ac:chgData name="Utilisateur invité" userId="" providerId="Windows Live" clId="Web-{12DF58EA-D505-428F-810E-9E53DFB80D37}" dt="2024-05-19T16:20:02.449" v="1856"/>
          <ac:spMkLst>
            <pc:docMk/>
            <pc:sldMk cId="732863648" sldId="263"/>
            <ac:spMk id="4" creationId="{4821ADB9-D797-5452-A180-C97F01D5FD31}"/>
          </ac:spMkLst>
        </pc:spChg>
        <pc:spChg chg="del">
          <ac:chgData name="Utilisateur invité" userId="" providerId="Windows Live" clId="Web-{12DF58EA-D505-428F-810E-9E53DFB80D37}" dt="2024-05-19T16:20:04.136" v="1857"/>
          <ac:spMkLst>
            <pc:docMk/>
            <pc:sldMk cId="732863648" sldId="263"/>
            <ac:spMk id="6" creationId="{AC7187B9-0DEF-A2B5-A73C-C22A04C69478}"/>
          </ac:spMkLst>
        </pc:spChg>
        <pc:spChg chg="del">
          <ac:chgData name="Utilisateur invité" userId="" providerId="Windows Live" clId="Web-{12DF58EA-D505-428F-810E-9E53DFB80D37}" dt="2024-05-19T16:19:58.183" v="1854"/>
          <ac:spMkLst>
            <pc:docMk/>
            <pc:sldMk cId="732863648" sldId="263"/>
            <ac:spMk id="7" creationId="{44D5CF7D-C5B8-378F-4911-07C04595B8E0}"/>
          </ac:spMkLst>
        </pc:spChg>
        <pc:spChg chg="add mod">
          <ac:chgData name="Utilisateur invité" userId="" providerId="Windows Live" clId="Web-{12DF58EA-D505-428F-810E-9E53DFB80D37}" dt="2024-05-19T16:20:22.481" v="1861" actId="14100"/>
          <ac:spMkLst>
            <pc:docMk/>
            <pc:sldMk cId="732863648" sldId="263"/>
            <ac:spMk id="13" creationId="{7804CBD1-73DF-5375-80FC-B9D47EB2D171}"/>
          </ac:spMkLst>
        </pc:spChg>
        <pc:spChg chg="mod">
          <ac:chgData name="Utilisateur invité" userId="" providerId="Windows Live" clId="Web-{12DF58EA-D505-428F-810E-9E53DFB80D37}" dt="2024-05-19T16:12:33.557" v="1564" actId="20577"/>
          <ac:spMkLst>
            <pc:docMk/>
            <pc:sldMk cId="732863648" sldId="263"/>
            <ac:spMk id="15" creationId="{816757AA-8B63-BF8C-D33D-60C09F537A3E}"/>
          </ac:spMkLst>
        </pc:spChg>
        <pc:spChg chg="mod">
          <ac:chgData name="Utilisateur invité" userId="" providerId="Windows Live" clId="Web-{12DF58EA-D505-428F-810E-9E53DFB80D37}" dt="2024-05-19T16:21:38.405" v="1909" actId="20577"/>
          <ac:spMkLst>
            <pc:docMk/>
            <pc:sldMk cId="732863648" sldId="263"/>
            <ac:spMk id="16" creationId="{1CCB5746-FF0D-CB6F-5F28-D4340B381D90}"/>
          </ac:spMkLst>
        </pc:spChg>
        <pc:spChg chg="mod">
          <ac:chgData name="Utilisateur invité" userId="" providerId="Windows Live" clId="Web-{12DF58EA-D505-428F-810E-9E53DFB80D37}" dt="2024-05-19T16:15:44.924" v="1793" actId="20577"/>
          <ac:spMkLst>
            <pc:docMk/>
            <pc:sldMk cId="732863648" sldId="263"/>
            <ac:spMk id="17" creationId="{CD0B59D2-634C-3AFF-9A3B-3E7CD0013C0A}"/>
          </ac:spMkLst>
        </pc:spChg>
        <pc:graphicFrameChg chg="mod modGraphic">
          <ac:chgData name="Utilisateur invité" userId="" providerId="Windows Live" clId="Web-{12DF58EA-D505-428F-810E-9E53DFB80D37}" dt="2024-05-19T17:21:16.599" v="5130"/>
          <ac:graphicFrameMkLst>
            <pc:docMk/>
            <pc:sldMk cId="732863648" sldId="263"/>
            <ac:graphicFrameMk id="5" creationId="{B4018804-2716-8ABC-2439-9391AC43E79C}"/>
          </ac:graphicFrameMkLst>
        </pc:graphicFrameChg>
        <pc:picChg chg="add del mod">
          <ac:chgData name="Utilisateur invité" userId="" providerId="Windows Live" clId="Web-{12DF58EA-D505-428F-810E-9E53DFB80D37}" dt="2024-05-19T17:53:05.043" v="8066"/>
          <ac:picMkLst>
            <pc:docMk/>
            <pc:sldMk cId="732863648" sldId="263"/>
            <ac:picMk id="18" creationId="{5272BD26-3F89-6ABE-E4CA-92F8B49026A4}"/>
          </ac:picMkLst>
        </pc:picChg>
        <pc:extLst>
          <p:ext xmlns:p="http://schemas.openxmlformats.org/presentationml/2006/main" uri="{D6D511B9-2390-475A-947B-AFAB55BFBCF1}">
            <pc226:cmChg xmlns:pc226="http://schemas.microsoft.com/office/powerpoint/2022/06/main/command" chg="del">
              <pc226:chgData name="Utilisateur invité" userId="" providerId="Windows Live" clId="Web-{12DF58EA-D505-428F-810E-9E53DFB80D37}" dt="2024-05-19T17:42:38.755" v="7366"/>
              <pc2:cmMkLst xmlns:pc2="http://schemas.microsoft.com/office/powerpoint/2019/9/main/command">
                <pc:docMk/>
                <pc:sldMk cId="732863648" sldId="263"/>
                <pc2:cmMk id="{6A6F1065-0BA2-4941-B73A-66ED95E7BD9B}"/>
              </pc2:cmMkLst>
            </pc226:cmChg>
            <pc226:cmChg xmlns:pc226="http://schemas.microsoft.com/office/powerpoint/2022/06/main/command" chg="del">
              <pc226:chgData name="Utilisateur invité" userId="" providerId="Windows Live" clId="Web-{12DF58EA-D505-428F-810E-9E53DFB80D37}" dt="2024-05-19T16:58:33.877" v="2576"/>
              <pc2:cmMkLst xmlns:pc2="http://schemas.microsoft.com/office/powerpoint/2019/9/main/command">
                <pc:docMk/>
                <pc:sldMk cId="732863648" sldId="263"/>
                <pc2:cmMk id="{25CB75BD-D721-4819-B1B5-076F8BBF0C99}"/>
              </pc2:cmMkLst>
            </pc226:cmChg>
          </p:ext>
        </pc:extLst>
      </pc:sldChg>
      <pc:sldChg chg="modSp delCm">
        <pc:chgData name="Utilisateur invité" userId="" providerId="Windows Live" clId="Web-{12DF58EA-D505-428F-810E-9E53DFB80D37}" dt="2024-05-19T16:59:09.003" v="2580"/>
        <pc:sldMkLst>
          <pc:docMk/>
          <pc:sldMk cId="2916106067" sldId="264"/>
        </pc:sldMkLst>
        <pc:spChg chg="mod">
          <ac:chgData name="Utilisateur invité" userId="" providerId="Windows Live" clId="Web-{12DF58EA-D505-428F-810E-9E53DFB80D37}" dt="2024-05-19T16:29:03.703" v="2081" actId="20577"/>
          <ac:spMkLst>
            <pc:docMk/>
            <pc:sldMk cId="2916106067" sldId="264"/>
            <ac:spMk id="3" creationId="{A7C9D99C-03E5-4B8F-B21C-05F7D170C9AC}"/>
          </ac:spMkLst>
        </pc:spChg>
        <pc:extLst>
          <p:ext xmlns:p="http://schemas.openxmlformats.org/presentationml/2006/main" uri="{D6D511B9-2390-475A-947B-AFAB55BFBCF1}">
            <pc226:cmChg xmlns:pc226="http://schemas.microsoft.com/office/powerpoint/2022/06/main/command" chg="del">
              <pc226:chgData name="Utilisateur invité" userId="" providerId="Windows Live" clId="Web-{12DF58EA-D505-428F-810E-9E53DFB80D37}" dt="2024-05-19T16:59:09.003" v="2580"/>
              <pc2:cmMkLst xmlns:pc2="http://schemas.microsoft.com/office/powerpoint/2019/9/main/command">
                <pc:docMk/>
                <pc:sldMk cId="2916106067" sldId="264"/>
                <pc2:cmMk id="{37E1DC44-4098-4A8C-989D-0B3C8A56E05E}"/>
              </pc2:cmMkLst>
            </pc226:cmChg>
          </p:ext>
        </pc:extLst>
      </pc:sldChg>
      <pc:sldChg chg="modSp modCm">
        <pc:chgData name="Utilisateur invité" userId="" providerId="Windows Live" clId="Web-{12DF58EA-D505-428F-810E-9E53DFB80D37}" dt="2024-05-19T17:21:25.568" v="5132" actId="20577"/>
        <pc:sldMkLst>
          <pc:docMk/>
          <pc:sldMk cId="872952133" sldId="266"/>
        </pc:sldMkLst>
        <pc:spChg chg="mod">
          <ac:chgData name="Utilisateur invité" userId="" providerId="Windows Live" clId="Web-{12DF58EA-D505-428F-810E-9E53DFB80D37}" dt="2024-05-19T17:21:25.568" v="5132" actId="20577"/>
          <ac:spMkLst>
            <pc:docMk/>
            <pc:sldMk cId="872952133" sldId="266"/>
            <ac:spMk id="2" creationId="{ADC095A7-5BC0-677F-66F6-1052D7B5B490}"/>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7:21:25.568" v="5132" actId="20577"/>
              <pc2:cmMkLst xmlns:pc2="http://schemas.microsoft.com/office/powerpoint/2019/9/main/command">
                <pc:docMk/>
                <pc:sldMk cId="872952133" sldId="266"/>
                <pc2:cmMk id="{7DB57B5B-FEA9-4CE1-9ACC-2AAF39604A34}"/>
              </pc2:cmMkLst>
            </pc226:cmChg>
          </p:ext>
        </pc:extLst>
      </pc:sldChg>
      <pc:sldChg chg="modSp delCm modCm">
        <pc:chgData name="Utilisateur invité" userId="" providerId="Windows Live" clId="Web-{12DF58EA-D505-428F-810E-9E53DFB80D37}" dt="2024-05-19T16:50:24.656" v="2375"/>
        <pc:sldMkLst>
          <pc:docMk/>
          <pc:sldMk cId="4008860927" sldId="268"/>
        </pc:sldMkLst>
        <pc:spChg chg="mod">
          <ac:chgData name="Utilisateur invité" userId="" providerId="Windows Live" clId="Web-{12DF58EA-D505-428F-810E-9E53DFB80D37}" dt="2024-05-19T16:50:22.953" v="2374" actId="20577"/>
          <ac:spMkLst>
            <pc:docMk/>
            <pc:sldMk cId="4008860927" sldId="268"/>
            <ac:spMk id="3" creationId="{D3B784B8-BD44-CBD1-02ED-354F5B369B31}"/>
          </ac:spMkLst>
        </pc:spChg>
        <pc:extLst>
          <p:ext xmlns:p="http://schemas.openxmlformats.org/presentationml/2006/main" uri="{D6D511B9-2390-475A-947B-AFAB55BFBCF1}">
            <pc226:cmChg xmlns:pc226="http://schemas.microsoft.com/office/powerpoint/2022/06/main/command" chg="del mod">
              <pc226:chgData name="Utilisateur invité" userId="" providerId="Windows Live" clId="Web-{12DF58EA-D505-428F-810E-9E53DFB80D37}" dt="2024-05-19T16:50:24.656" v="2375"/>
              <pc2:cmMkLst xmlns:pc2="http://schemas.microsoft.com/office/powerpoint/2019/9/main/command">
                <pc:docMk/>
                <pc:sldMk cId="4008860927" sldId="268"/>
                <pc2:cmMk id="{0ED986C4-7191-492A-B05D-92FA3F55A2EA}"/>
              </pc2:cmMkLst>
            </pc226:cmChg>
          </p:ext>
        </pc:extLst>
      </pc:sldChg>
      <pc:sldChg chg="modSp">
        <pc:chgData name="Utilisateur invité" userId="" providerId="Windows Live" clId="Web-{12DF58EA-D505-428F-810E-9E53DFB80D37}" dt="2024-05-19T16:50:10.671" v="2367" actId="20577"/>
        <pc:sldMkLst>
          <pc:docMk/>
          <pc:sldMk cId="4010254988" sldId="269"/>
        </pc:sldMkLst>
        <pc:spChg chg="mod">
          <ac:chgData name="Utilisateur invité" userId="" providerId="Windows Live" clId="Web-{12DF58EA-D505-428F-810E-9E53DFB80D37}" dt="2024-05-19T16:50:10.671" v="2367" actId="20577"/>
          <ac:spMkLst>
            <pc:docMk/>
            <pc:sldMk cId="4010254988" sldId="269"/>
            <ac:spMk id="3" creationId="{D9FB4763-C169-5D6B-448D-AF33B2E71516}"/>
          </ac:spMkLst>
        </pc:spChg>
      </pc:sldChg>
      <pc:sldChg chg="modSp modCm">
        <pc:chgData name="Utilisateur invité" userId="" providerId="Windows Live" clId="Web-{12DF58EA-D505-428F-810E-9E53DFB80D37}" dt="2024-05-19T16:40:48.244" v="2238" actId="20577"/>
        <pc:sldMkLst>
          <pc:docMk/>
          <pc:sldMk cId="2466789568" sldId="271"/>
        </pc:sldMkLst>
        <pc:spChg chg="mod">
          <ac:chgData name="Utilisateur invité" userId="" providerId="Windows Live" clId="Web-{12DF58EA-D505-428F-810E-9E53DFB80D37}" dt="2024-05-19T16:40:48.244" v="2238" actId="20577"/>
          <ac:spMkLst>
            <pc:docMk/>
            <pc:sldMk cId="2466789568" sldId="271"/>
            <ac:spMk id="5" creationId="{70B0EF78-547A-7168-C9A8-713635A39631}"/>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6:40:47.557" v="2237" actId="20577"/>
              <pc2:cmMkLst xmlns:pc2="http://schemas.microsoft.com/office/powerpoint/2019/9/main/command">
                <pc:docMk/>
                <pc:sldMk cId="2466789568" sldId="271"/>
                <pc2:cmMk id="{792BB628-9771-4E13-A6CB-6E3D2C5F92B1}"/>
              </pc2:cmMkLst>
            </pc226:cmChg>
          </p:ext>
        </pc:extLst>
      </pc:sldChg>
      <pc:sldChg chg="modSp delCm">
        <pc:chgData name="Utilisateur invité" userId="" providerId="Windows Live" clId="Web-{12DF58EA-D505-428F-810E-9E53DFB80D37}" dt="2024-05-19T16:49:19.982" v="2362"/>
        <pc:sldMkLst>
          <pc:docMk/>
          <pc:sldMk cId="315857916" sldId="272"/>
        </pc:sldMkLst>
        <pc:graphicFrameChg chg="mod modGraphic">
          <ac:chgData name="Utilisateur invité" userId="" providerId="Windows Live" clId="Web-{12DF58EA-D505-428F-810E-9E53DFB80D37}" dt="2024-05-19T16:43:23.031" v="2328"/>
          <ac:graphicFrameMkLst>
            <pc:docMk/>
            <pc:sldMk cId="315857916" sldId="272"/>
            <ac:graphicFrameMk id="5" creationId="{9A61571A-3D03-3D6C-2976-4C8D4EB99D96}"/>
          </ac:graphicFrameMkLst>
        </pc:graphicFrameChg>
        <pc:extLst>
          <p:ext xmlns:p="http://schemas.openxmlformats.org/presentationml/2006/main" uri="{D6D511B9-2390-475A-947B-AFAB55BFBCF1}">
            <pc226:cmChg xmlns:pc226="http://schemas.microsoft.com/office/powerpoint/2022/06/main/command" chg="del">
              <pc226:chgData name="Utilisateur invité" userId="" providerId="Windows Live" clId="Web-{12DF58EA-D505-428F-810E-9E53DFB80D37}" dt="2024-05-19T16:49:11.138" v="2361"/>
              <pc2:cmMkLst xmlns:pc2="http://schemas.microsoft.com/office/powerpoint/2019/9/main/command">
                <pc:docMk/>
                <pc:sldMk cId="315857916" sldId="272"/>
                <pc2:cmMk id="{AC9DF292-BFD7-4E9A-8FE7-53DD84A2EE99}"/>
              </pc2:cmMkLst>
            </pc226:cmChg>
            <pc226:cmChg xmlns:pc226="http://schemas.microsoft.com/office/powerpoint/2022/06/main/command" chg="del">
              <pc226:chgData name="Utilisateur invité" userId="" providerId="Windows Live" clId="Web-{12DF58EA-D505-428F-810E-9E53DFB80D37}" dt="2024-05-19T16:49:19.982" v="2362"/>
              <pc2:cmMkLst xmlns:pc2="http://schemas.microsoft.com/office/powerpoint/2019/9/main/command">
                <pc:docMk/>
                <pc:sldMk cId="315857916" sldId="272"/>
                <pc2:cmMk id="{AA84DA94-DD3B-4661-8977-3D13610C34E3}"/>
              </pc2:cmMkLst>
            </pc226:cmChg>
          </p:ext>
        </pc:extLst>
      </pc:sldChg>
      <pc:sldChg chg="modSp delCm">
        <pc:chgData name="Utilisateur invité" userId="" providerId="Windows Live" clId="Web-{12DF58EA-D505-428F-810E-9E53DFB80D37}" dt="2024-05-19T16:49:41.139" v="2363"/>
        <pc:sldMkLst>
          <pc:docMk/>
          <pc:sldMk cId="3733009687" sldId="273"/>
        </pc:sldMkLst>
        <pc:graphicFrameChg chg="mod modGraphic">
          <ac:chgData name="Utilisateur invité" userId="" providerId="Windows Live" clId="Web-{12DF58EA-D505-428F-810E-9E53DFB80D37}" dt="2024-05-19T16:43:46.845" v="2360"/>
          <ac:graphicFrameMkLst>
            <pc:docMk/>
            <pc:sldMk cId="3733009687" sldId="273"/>
            <ac:graphicFrameMk id="4" creationId="{464AD97A-9AD0-02E0-58BB-7C80255653CD}"/>
          </ac:graphicFrameMkLst>
        </pc:graphicFrameChg>
        <pc:extLst>
          <p:ext xmlns:p="http://schemas.openxmlformats.org/presentationml/2006/main" uri="{D6D511B9-2390-475A-947B-AFAB55BFBCF1}">
            <pc226:cmChg xmlns:pc226="http://schemas.microsoft.com/office/powerpoint/2022/06/main/command" chg="del">
              <pc226:chgData name="Utilisateur invité" userId="" providerId="Windows Live" clId="Web-{12DF58EA-D505-428F-810E-9E53DFB80D37}" dt="2024-05-19T16:49:41.139" v="2363"/>
              <pc2:cmMkLst xmlns:pc2="http://schemas.microsoft.com/office/powerpoint/2019/9/main/command">
                <pc:docMk/>
                <pc:sldMk cId="3733009687" sldId="273"/>
                <pc2:cmMk id="{4D5A7569-0A73-4CF1-8428-ABF3DDDE8B9C}"/>
              </pc2:cmMkLst>
            </pc226:cmChg>
          </p:ext>
        </pc:extLst>
      </pc:sldChg>
      <pc:sldChg chg="delSp modSp modCm">
        <pc:chgData name="Utilisateur invité" userId="" providerId="Windows Live" clId="Web-{12DF58EA-D505-428F-810E-9E53DFB80D37}" dt="2024-05-19T15:48:04.769" v="190" actId="20577"/>
        <pc:sldMkLst>
          <pc:docMk/>
          <pc:sldMk cId="3372524070" sldId="274"/>
        </pc:sldMkLst>
        <pc:spChg chg="mod">
          <ac:chgData name="Utilisateur invité" userId="" providerId="Windows Live" clId="Web-{12DF58EA-D505-428F-810E-9E53DFB80D37}" dt="2024-05-19T15:48:04.769" v="190" actId="20577"/>
          <ac:spMkLst>
            <pc:docMk/>
            <pc:sldMk cId="3372524070" sldId="274"/>
            <ac:spMk id="3" creationId="{315464A6-6C2F-3BF1-1A42-D0212A29E57E}"/>
          </ac:spMkLst>
        </pc:spChg>
        <pc:spChg chg="del mod">
          <ac:chgData name="Utilisateur invité" userId="" providerId="Windows Live" clId="Web-{12DF58EA-D505-428F-810E-9E53DFB80D37}" dt="2024-05-19T15:46:08.765" v="90"/>
          <ac:spMkLst>
            <pc:docMk/>
            <pc:sldMk cId="3372524070" sldId="274"/>
            <ac:spMk id="4" creationId="{4589F59D-A876-EA78-B23F-6CCC4F0327A3}"/>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5:48:04.769" v="190" actId="20577"/>
              <pc2:cmMkLst xmlns:pc2="http://schemas.microsoft.com/office/powerpoint/2019/9/main/command">
                <pc:docMk/>
                <pc:sldMk cId="3372524070" sldId="274"/>
                <pc2:cmMk id="{2AABA146-5C4B-44F7-B8A7-A0B1BF9696E0}"/>
              </pc2:cmMkLst>
            </pc226:cmChg>
            <pc226:cmChg xmlns:pc226="http://schemas.microsoft.com/office/powerpoint/2022/06/main/command" chg="mod">
              <pc226:chgData name="Utilisateur invité" userId="" providerId="Windows Live" clId="Web-{12DF58EA-D505-428F-810E-9E53DFB80D37}" dt="2024-05-19T15:48:04.769" v="190" actId="20577"/>
              <pc2:cmMkLst xmlns:pc2="http://schemas.microsoft.com/office/powerpoint/2019/9/main/command">
                <pc:docMk/>
                <pc:sldMk cId="3372524070" sldId="274"/>
                <pc2:cmMk id="{8AF946C2-6EAD-48E1-841B-CF47BAC12519}"/>
              </pc2:cmMkLst>
            </pc226:cmChg>
          </p:ext>
        </pc:extLst>
      </pc:sldChg>
      <pc:sldChg chg="modSp modCm">
        <pc:chgData name="Utilisateur invité" userId="" providerId="Windows Live" clId="Web-{12DF58EA-D505-428F-810E-9E53DFB80D37}" dt="2024-05-19T15:49:52.211" v="205" actId="20577"/>
        <pc:sldMkLst>
          <pc:docMk/>
          <pc:sldMk cId="84296040" sldId="275"/>
        </pc:sldMkLst>
        <pc:spChg chg="mod">
          <ac:chgData name="Utilisateur invité" userId="" providerId="Windows Live" clId="Web-{12DF58EA-D505-428F-810E-9E53DFB80D37}" dt="2024-05-19T15:49:52.211" v="205" actId="20577"/>
          <ac:spMkLst>
            <pc:docMk/>
            <pc:sldMk cId="84296040" sldId="275"/>
            <ac:spMk id="3" creationId="{17EB06B9-1029-3FEB-3FB7-9083D1C64EEC}"/>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5:49:16.100" v="202" actId="20577"/>
              <pc2:cmMkLst xmlns:pc2="http://schemas.microsoft.com/office/powerpoint/2019/9/main/command">
                <pc:docMk/>
                <pc:sldMk cId="84296040" sldId="275"/>
                <pc2:cmMk id="{517FD859-EAC2-4CA0-8071-7E62DCDA4793}"/>
              </pc2:cmMkLst>
            </pc226:cmChg>
          </p:ext>
        </pc:extLst>
      </pc:sldChg>
      <pc:sldChg chg="modSp">
        <pc:chgData name="Utilisateur invité" userId="" providerId="Windows Live" clId="Web-{12DF58EA-D505-428F-810E-9E53DFB80D37}" dt="2024-05-19T15:50:48.525" v="208" actId="1076"/>
        <pc:sldMkLst>
          <pc:docMk/>
          <pc:sldMk cId="1074150517" sldId="276"/>
        </pc:sldMkLst>
        <pc:spChg chg="mod">
          <ac:chgData name="Utilisateur invité" userId="" providerId="Windows Live" clId="Web-{12DF58EA-D505-428F-810E-9E53DFB80D37}" dt="2024-05-19T15:50:48.525" v="208" actId="1076"/>
          <ac:spMkLst>
            <pc:docMk/>
            <pc:sldMk cId="1074150517" sldId="276"/>
            <ac:spMk id="3" creationId="{7E07C4CF-0E3B-9AA5-F18A-D2F4C633AB84}"/>
          </ac:spMkLst>
        </pc:spChg>
      </pc:sldChg>
      <pc:sldChg chg="modSp modCm">
        <pc:chgData name="Utilisateur invité" userId="" providerId="Windows Live" clId="Web-{12DF58EA-D505-428F-810E-9E53DFB80D37}" dt="2024-05-19T16:56:56.030" v="2574" actId="20577"/>
        <pc:sldMkLst>
          <pc:docMk/>
          <pc:sldMk cId="607057930" sldId="277"/>
        </pc:sldMkLst>
        <pc:spChg chg="mod">
          <ac:chgData name="Utilisateur invité" userId="" providerId="Windows Live" clId="Web-{12DF58EA-D505-428F-810E-9E53DFB80D37}" dt="2024-05-19T16:56:56.030" v="2574" actId="20577"/>
          <ac:spMkLst>
            <pc:docMk/>
            <pc:sldMk cId="607057930" sldId="277"/>
            <ac:spMk id="3" creationId="{3181B6A4-19C7-175D-6DE8-B4264280A82A}"/>
          </ac:spMkLst>
        </pc:spChg>
        <pc:extLst>
          <p:ext xmlns:p="http://schemas.openxmlformats.org/presentationml/2006/main" uri="{D6D511B9-2390-475A-947B-AFAB55BFBCF1}">
            <pc226:cmChg xmlns:pc226="http://schemas.microsoft.com/office/powerpoint/2022/06/main/command" chg="mod">
              <pc226:chgData name="Utilisateur invité" userId="" providerId="Windows Live" clId="Web-{12DF58EA-D505-428F-810E-9E53DFB80D37}" dt="2024-05-19T16:11:03.304" v="1498" actId="20577"/>
              <pc2:cmMkLst xmlns:pc2="http://schemas.microsoft.com/office/powerpoint/2019/9/main/command">
                <pc:docMk/>
                <pc:sldMk cId="607057930" sldId="277"/>
                <pc2:cmMk id="{779D101F-09E6-43B0-BFA0-18CEE8CB56B7}"/>
              </pc2:cmMkLst>
            </pc226:cmChg>
            <pc226:cmChg xmlns:pc226="http://schemas.microsoft.com/office/powerpoint/2022/06/main/command" chg="mod">
              <pc226:chgData name="Utilisateur invité" userId="" providerId="Windows Live" clId="Web-{12DF58EA-D505-428F-810E-9E53DFB80D37}" dt="2024-05-19T16:13:36.357" v="1635" actId="20577"/>
              <pc2:cmMkLst xmlns:pc2="http://schemas.microsoft.com/office/powerpoint/2019/9/main/command">
                <pc:docMk/>
                <pc:sldMk cId="607057930" sldId="277"/>
                <pc2:cmMk id="{40815C6A-749B-463E-B036-3DFB69C75976}"/>
              </pc2:cmMkLst>
            </pc226:cmChg>
            <pc226:cmChg xmlns:pc226="http://schemas.microsoft.com/office/powerpoint/2022/06/main/command" chg="mod">
              <pc226:chgData name="Utilisateur invité" userId="" providerId="Windows Live" clId="Web-{12DF58EA-D505-428F-810E-9E53DFB80D37}" dt="2024-05-19T16:13:41.466" v="1637" actId="20577"/>
              <pc2:cmMkLst xmlns:pc2="http://schemas.microsoft.com/office/powerpoint/2019/9/main/command">
                <pc:docMk/>
                <pc:sldMk cId="607057930" sldId="277"/>
                <pc2:cmMk id="{F3C958B3-55F0-49DC-9077-7D6A4336685B}"/>
              </pc2:cmMkLst>
            </pc226:cmChg>
            <pc226:cmChg xmlns:pc226="http://schemas.microsoft.com/office/powerpoint/2022/06/main/command" chg="mod">
              <pc226:chgData name="Utilisateur invité" userId="" providerId="Windows Live" clId="Web-{12DF58EA-D505-428F-810E-9E53DFB80D37}" dt="2024-05-19T16:14:55.500" v="1751" actId="20577"/>
              <pc2:cmMkLst xmlns:pc2="http://schemas.microsoft.com/office/powerpoint/2019/9/main/command">
                <pc:docMk/>
                <pc:sldMk cId="607057930" sldId="277"/>
                <pc2:cmMk id="{F62C7CE3-B587-40B5-83C0-512B52C0A3E1}"/>
              </pc2:cmMkLst>
            </pc226:cmChg>
            <pc226:cmChg xmlns:pc226="http://schemas.microsoft.com/office/powerpoint/2022/06/main/command" chg="mod">
              <pc226:chgData name="Utilisateur invité" userId="" providerId="Windows Live" clId="Web-{12DF58EA-D505-428F-810E-9E53DFB80D37}" dt="2024-05-19T16:13:41.466" v="1637" actId="20577"/>
              <pc2:cmMkLst xmlns:pc2="http://schemas.microsoft.com/office/powerpoint/2019/9/main/command">
                <pc:docMk/>
                <pc:sldMk cId="607057930" sldId="277"/>
                <pc2:cmMk id="{22F04AF7-AF17-4DF9-B3A1-3D4F0E44C7E7}"/>
              </pc2:cmMkLst>
            </pc226:cmChg>
          </p:ext>
        </pc:extLst>
      </pc:sldChg>
      <pc:sldChg chg="modSp ord delCm modCm">
        <pc:chgData name="Utilisateur invité" userId="" providerId="Windows Live" clId="Web-{12DF58EA-D505-428F-810E-9E53DFB80D37}" dt="2024-05-19T17:00:40.929" v="2595"/>
        <pc:sldMkLst>
          <pc:docMk/>
          <pc:sldMk cId="971826380" sldId="278"/>
        </pc:sldMkLst>
        <pc:spChg chg="mod">
          <ac:chgData name="Utilisateur invité" userId="" providerId="Windows Live" clId="Web-{12DF58EA-D505-428F-810E-9E53DFB80D37}" dt="2024-05-19T16:18:12.429" v="1842" actId="20577"/>
          <ac:spMkLst>
            <pc:docMk/>
            <pc:sldMk cId="971826380" sldId="278"/>
            <ac:spMk id="3" creationId="{DB71E025-4B78-33B5-6DDF-CD0EAD576A94}"/>
          </ac:spMkLst>
        </pc:spChg>
        <pc:extLst>
          <p:ext xmlns:p="http://schemas.openxmlformats.org/presentationml/2006/main" uri="{D6D511B9-2390-475A-947B-AFAB55BFBCF1}">
            <pc226:cmChg xmlns:pc226="http://schemas.microsoft.com/office/powerpoint/2022/06/main/command" chg="del mod">
              <pc226:chgData name="Utilisateur invité" userId="" providerId="Windows Live" clId="Web-{12DF58EA-D505-428F-810E-9E53DFB80D37}" dt="2024-05-19T17:00:31.944" v="2593"/>
              <pc2:cmMkLst xmlns:pc2="http://schemas.microsoft.com/office/powerpoint/2019/9/main/command">
                <pc:docMk/>
                <pc:sldMk cId="971826380" sldId="278"/>
                <pc2:cmMk id="{4465FE21-F13C-484C-B1AE-84C48C055C93}"/>
              </pc2:cmMkLst>
            </pc226:cmChg>
            <pc226:cmChg xmlns:pc226="http://schemas.microsoft.com/office/powerpoint/2022/06/main/command" chg="del mod">
              <pc226:chgData name="Utilisateur invité" userId="" providerId="Windows Live" clId="Web-{12DF58EA-D505-428F-810E-9E53DFB80D37}" dt="2024-05-19T17:00:40.929" v="2595"/>
              <pc2:cmMkLst xmlns:pc2="http://schemas.microsoft.com/office/powerpoint/2019/9/main/command">
                <pc:docMk/>
                <pc:sldMk cId="971826380" sldId="278"/>
                <pc2:cmMk id="{DE76BB48-9FE3-41B5-BF9F-7EB54AFAEBB9}"/>
              </pc2:cmMkLst>
            </pc226:cmChg>
            <pc226:cmChg xmlns:pc226="http://schemas.microsoft.com/office/powerpoint/2022/06/main/command" chg="mod">
              <pc226:chgData name="Utilisateur invité" userId="" providerId="Windows Live" clId="Web-{12DF58EA-D505-428F-810E-9E53DFB80D37}" dt="2024-05-19T16:18:12.429" v="1842" actId="20577"/>
              <pc2:cmMkLst xmlns:pc2="http://schemas.microsoft.com/office/powerpoint/2019/9/main/command">
                <pc:docMk/>
                <pc:sldMk cId="971826380" sldId="278"/>
                <pc2:cmMk id="{D556A696-F874-4023-9BCB-9E83D712B82B}"/>
              </pc2:cmMkLst>
            </pc226:cmChg>
            <pc226:cmChg xmlns:pc226="http://schemas.microsoft.com/office/powerpoint/2022/06/main/command" chg="del mod">
              <pc226:chgData name="Utilisateur invité" userId="" providerId="Windows Live" clId="Web-{12DF58EA-D505-428F-810E-9E53DFB80D37}" dt="2024-05-19T17:00:36.725" v="2594"/>
              <pc2:cmMkLst xmlns:pc2="http://schemas.microsoft.com/office/powerpoint/2019/9/main/command">
                <pc:docMk/>
                <pc:sldMk cId="971826380" sldId="278"/>
                <pc2:cmMk id="{D81403D4-CD5C-497D-8E1A-19AB39EB44A9}"/>
              </pc2:cmMkLst>
            </pc226:cmChg>
          </p:ext>
        </pc:extLst>
      </pc:sldChg>
      <pc:sldChg chg="modSp">
        <pc:chgData name="Utilisateur invité" userId="" providerId="Windows Live" clId="Web-{12DF58EA-D505-428F-810E-9E53DFB80D37}" dt="2024-05-19T15:32:00.921" v="30" actId="20577"/>
        <pc:sldMkLst>
          <pc:docMk/>
          <pc:sldMk cId="2968669187" sldId="280"/>
        </pc:sldMkLst>
        <pc:spChg chg="mod">
          <ac:chgData name="Utilisateur invité" userId="" providerId="Windows Live" clId="Web-{12DF58EA-D505-428F-810E-9E53DFB80D37}" dt="2024-05-19T15:32:00.921" v="30" actId="20577"/>
          <ac:spMkLst>
            <pc:docMk/>
            <pc:sldMk cId="2968669187" sldId="280"/>
            <ac:spMk id="4" creationId="{18F7DC52-E980-C797-7DF2-6657BDE8FD27}"/>
          </ac:spMkLst>
        </pc:spChg>
      </pc:sldChg>
      <pc:sldChg chg="modSp">
        <pc:chgData name="Utilisateur invité" userId="" providerId="Windows Live" clId="Web-{12DF58EA-D505-428F-810E-9E53DFB80D37}" dt="2024-05-19T15:38:06.325" v="32" actId="20577"/>
        <pc:sldMkLst>
          <pc:docMk/>
          <pc:sldMk cId="2012270325" sldId="285"/>
        </pc:sldMkLst>
        <pc:spChg chg="mod">
          <ac:chgData name="Utilisateur invité" userId="" providerId="Windows Live" clId="Web-{12DF58EA-D505-428F-810E-9E53DFB80D37}" dt="2024-05-19T15:38:06.325" v="32" actId="20577"/>
          <ac:spMkLst>
            <pc:docMk/>
            <pc:sldMk cId="2012270325" sldId="285"/>
            <ac:spMk id="5" creationId="{148B4215-05A7-35FA-DDA0-E1BDF49C34CE}"/>
          </ac:spMkLst>
        </pc:spChg>
      </pc:sldChg>
      <pc:sldChg chg="modSp">
        <pc:chgData name="Utilisateur invité" userId="" providerId="Windows Live" clId="Web-{12DF58EA-D505-428F-810E-9E53DFB80D37}" dt="2024-05-19T17:01:57.338" v="2597" actId="20577"/>
        <pc:sldMkLst>
          <pc:docMk/>
          <pc:sldMk cId="1880119181" sldId="289"/>
        </pc:sldMkLst>
        <pc:spChg chg="mod">
          <ac:chgData name="Utilisateur invité" userId="" providerId="Windows Live" clId="Web-{12DF58EA-D505-428F-810E-9E53DFB80D37}" dt="2024-05-19T17:01:57.338" v="2597" actId="20577"/>
          <ac:spMkLst>
            <pc:docMk/>
            <pc:sldMk cId="1880119181" sldId="289"/>
            <ac:spMk id="4" creationId="{D4E1F56A-6B27-4CBC-8A38-F3E497F56905}"/>
          </ac:spMkLst>
        </pc:spChg>
      </pc:sldChg>
      <pc:sldChg chg="addSp delSp modSp">
        <pc:chgData name="Utilisateur invité" userId="" providerId="Windows Live" clId="Web-{12DF58EA-D505-428F-810E-9E53DFB80D37}" dt="2024-05-19T17:53:52.060" v="8085" actId="20577"/>
        <pc:sldMkLst>
          <pc:docMk/>
          <pc:sldMk cId="3346553186" sldId="292"/>
        </pc:sldMkLst>
        <pc:spChg chg="del">
          <ac:chgData name="Utilisateur invité" userId="" providerId="Windows Live" clId="Web-{12DF58EA-D505-428F-810E-9E53DFB80D37}" dt="2024-05-19T17:50:40.335" v="8061"/>
          <ac:spMkLst>
            <pc:docMk/>
            <pc:sldMk cId="3346553186" sldId="292"/>
            <ac:spMk id="2" creationId="{AB518C0D-05A9-98F0-3EC1-554C14FF7017}"/>
          </ac:spMkLst>
        </pc:spChg>
        <pc:spChg chg="add del mod">
          <ac:chgData name="Utilisateur invité" userId="" providerId="Windows Live" clId="Web-{12DF58EA-D505-428F-810E-9E53DFB80D37}" dt="2024-05-19T17:53:52.060" v="8085" actId="20577"/>
          <ac:spMkLst>
            <pc:docMk/>
            <pc:sldMk cId="3346553186" sldId="292"/>
            <ac:spMk id="3" creationId="{A92A868F-0753-CA4C-FB75-72D32A1B0C3A}"/>
          </ac:spMkLst>
        </pc:spChg>
        <pc:spChg chg="add del mod">
          <ac:chgData name="Utilisateur invité" userId="" providerId="Windows Live" clId="Web-{12DF58EA-D505-428F-810E-9E53DFB80D37}" dt="2024-05-19T17:53:26.575" v="8068"/>
          <ac:spMkLst>
            <pc:docMk/>
            <pc:sldMk cId="3346553186" sldId="292"/>
            <ac:spMk id="4" creationId="{E1E1E5DD-1843-3567-183A-D7F236DEC8A8}"/>
          </ac:spMkLst>
        </pc:spChg>
      </pc:sldChg>
      <pc:sldChg chg="modSp new">
        <pc:chgData name="Utilisateur invité" userId="" providerId="Windows Live" clId="Web-{12DF58EA-D505-428F-810E-9E53DFB80D37}" dt="2024-05-19T17:59:31.463" v="8097" actId="20577"/>
        <pc:sldMkLst>
          <pc:docMk/>
          <pc:sldMk cId="1752731564" sldId="293"/>
        </pc:sldMkLst>
        <pc:spChg chg="mod">
          <ac:chgData name="Utilisateur invité" userId="" providerId="Windows Live" clId="Web-{12DF58EA-D505-428F-810E-9E53DFB80D37}" dt="2024-05-19T17:06:12.160" v="3034" actId="20577"/>
          <ac:spMkLst>
            <pc:docMk/>
            <pc:sldMk cId="1752731564" sldId="293"/>
            <ac:spMk id="2" creationId="{8BFB213A-B1AB-5AA2-20F8-9EFDE0112BA5}"/>
          </ac:spMkLst>
        </pc:spChg>
        <pc:spChg chg="mod">
          <ac:chgData name="Utilisateur invité" userId="" providerId="Windows Live" clId="Web-{12DF58EA-D505-428F-810E-9E53DFB80D37}" dt="2024-05-19T17:59:31.463" v="8097" actId="20577"/>
          <ac:spMkLst>
            <pc:docMk/>
            <pc:sldMk cId="1752731564" sldId="293"/>
            <ac:spMk id="3" creationId="{100406A3-5A7B-4B12-6BDF-7066B36869CC}"/>
          </ac:spMkLst>
        </pc:spChg>
      </pc:sldChg>
      <pc:sldChg chg="new del">
        <pc:chgData name="Utilisateur invité" userId="" providerId="Windows Live" clId="Web-{12DF58EA-D505-428F-810E-9E53DFB80D37}" dt="2024-05-19T16:27:47.325" v="1983"/>
        <pc:sldMkLst>
          <pc:docMk/>
          <pc:sldMk cId="2430381018" sldId="294"/>
        </pc:sldMkLst>
      </pc:sldChg>
      <pc:sldChg chg="delSp modSp new">
        <pc:chgData name="Utilisateur invité" userId="" providerId="Windows Live" clId="Web-{12DF58EA-D505-428F-810E-9E53DFB80D37}" dt="2024-05-19T17:05:46.752" v="3005" actId="20577"/>
        <pc:sldMkLst>
          <pc:docMk/>
          <pc:sldMk cId="3168668187" sldId="294"/>
        </pc:sldMkLst>
        <pc:spChg chg="del">
          <ac:chgData name="Utilisateur invité" userId="" providerId="Windows Live" clId="Web-{12DF58EA-D505-428F-810E-9E53DFB80D37}" dt="2024-05-19T16:28:25.405" v="1985"/>
          <ac:spMkLst>
            <pc:docMk/>
            <pc:sldMk cId="3168668187" sldId="294"/>
            <ac:spMk id="2" creationId="{40C0EED8-D5B5-B3BD-334D-EB133F9A7FB2}"/>
          </ac:spMkLst>
        </pc:spChg>
        <pc:spChg chg="mod">
          <ac:chgData name="Utilisateur invité" userId="" providerId="Windows Live" clId="Web-{12DF58EA-D505-428F-810E-9E53DFB80D37}" dt="2024-05-19T17:05:46.752" v="3005" actId="20577"/>
          <ac:spMkLst>
            <pc:docMk/>
            <pc:sldMk cId="3168668187" sldId="294"/>
            <ac:spMk id="3" creationId="{59BFD1D8-5364-6A23-4F36-20179E139CBD}"/>
          </ac:spMkLst>
        </pc:spChg>
      </pc:sldChg>
      <pc:sldChg chg="delSp modSp new">
        <pc:chgData name="Utilisateur invité" userId="" providerId="Windows Live" clId="Web-{12DF58EA-D505-428F-810E-9E53DFB80D37}" dt="2024-05-19T16:40:42.776" v="2236"/>
        <pc:sldMkLst>
          <pc:docMk/>
          <pc:sldMk cId="4051001178" sldId="295"/>
        </pc:sldMkLst>
        <pc:spChg chg="del">
          <ac:chgData name="Utilisateur invité" userId="" providerId="Windows Live" clId="Web-{12DF58EA-D505-428F-810E-9E53DFB80D37}" dt="2024-05-19T16:40:42.776" v="2236"/>
          <ac:spMkLst>
            <pc:docMk/>
            <pc:sldMk cId="4051001178" sldId="295"/>
            <ac:spMk id="2" creationId="{E9112D5C-0527-1C57-BA39-65D46648AC27}"/>
          </ac:spMkLst>
        </pc:spChg>
        <pc:spChg chg="mod">
          <ac:chgData name="Utilisateur invité" userId="" providerId="Windows Live" clId="Web-{12DF58EA-D505-428F-810E-9E53DFB80D37}" dt="2024-05-19T16:40:38.463" v="2235" actId="20577"/>
          <ac:spMkLst>
            <pc:docMk/>
            <pc:sldMk cId="4051001178" sldId="295"/>
            <ac:spMk id="3" creationId="{B74903AE-84BF-B2E2-ABD8-C4EF5E3A5F37}"/>
          </ac:spMkLst>
        </pc:spChg>
      </pc:sldChg>
      <pc:sldChg chg="delSp modSp new">
        <pc:chgData name="Utilisateur invité" userId="" providerId="Windows Live" clId="Web-{12DF58EA-D505-428F-810E-9E53DFB80D37}" dt="2024-05-19T16:55:44.902" v="2570" actId="20577"/>
        <pc:sldMkLst>
          <pc:docMk/>
          <pc:sldMk cId="1659947032" sldId="296"/>
        </pc:sldMkLst>
        <pc:spChg chg="del">
          <ac:chgData name="Utilisateur invité" userId="" providerId="Windows Live" clId="Web-{12DF58EA-D505-428F-810E-9E53DFB80D37}" dt="2024-05-19T16:51:55.300" v="2377"/>
          <ac:spMkLst>
            <pc:docMk/>
            <pc:sldMk cId="1659947032" sldId="296"/>
            <ac:spMk id="2" creationId="{FC79FBE8-8D2E-3F1F-FEB9-C9978EFB1DD9}"/>
          </ac:spMkLst>
        </pc:spChg>
        <pc:spChg chg="mod">
          <ac:chgData name="Utilisateur invité" userId="" providerId="Windows Live" clId="Web-{12DF58EA-D505-428F-810E-9E53DFB80D37}" dt="2024-05-19T16:55:44.902" v="2570" actId="20577"/>
          <ac:spMkLst>
            <pc:docMk/>
            <pc:sldMk cId="1659947032" sldId="296"/>
            <ac:spMk id="3" creationId="{45772635-7527-5835-2CFC-86658EFC6E01}"/>
          </ac:spMkLst>
        </pc:spChg>
      </pc:sldChg>
      <pc:sldChg chg="delSp modSp new">
        <pc:chgData name="Utilisateur invité" userId="" providerId="Windows Live" clId="Web-{12DF58EA-D505-428F-810E-9E53DFB80D37}" dt="2024-05-19T17:58:53.821" v="8092" actId="20577"/>
        <pc:sldMkLst>
          <pc:docMk/>
          <pc:sldMk cId="100927651" sldId="297"/>
        </pc:sldMkLst>
        <pc:spChg chg="del">
          <ac:chgData name="Utilisateur invité" userId="" providerId="Windows Live" clId="Web-{12DF58EA-D505-428F-810E-9E53DFB80D37}" dt="2024-05-19T17:42:52.787" v="7367"/>
          <ac:spMkLst>
            <pc:docMk/>
            <pc:sldMk cId="100927651" sldId="297"/>
            <ac:spMk id="2" creationId="{11A2152E-BDCA-8774-644C-8452D6C96153}"/>
          </ac:spMkLst>
        </pc:spChg>
        <pc:spChg chg="mod">
          <ac:chgData name="Utilisateur invité" userId="" providerId="Windows Live" clId="Web-{12DF58EA-D505-428F-810E-9E53DFB80D37}" dt="2024-05-19T17:58:53.821" v="8092" actId="20577"/>
          <ac:spMkLst>
            <pc:docMk/>
            <pc:sldMk cId="100927651" sldId="297"/>
            <ac:spMk id="3" creationId="{7DF10845-4181-C0DF-0BFB-96FCD410095A}"/>
          </ac:spMkLst>
        </pc:spChg>
      </pc:sldChg>
      <pc:sldChg chg="delSp modSp new">
        <pc:chgData name="Utilisateur invité" userId="" providerId="Windows Live" clId="Web-{12DF58EA-D505-428F-810E-9E53DFB80D37}" dt="2024-05-19T18:00:34.841" v="8104" actId="20577"/>
        <pc:sldMkLst>
          <pc:docMk/>
          <pc:sldMk cId="617662085" sldId="299"/>
        </pc:sldMkLst>
        <pc:spChg chg="del">
          <ac:chgData name="Utilisateur invité" userId="" providerId="Windows Live" clId="Web-{12DF58EA-D505-428F-810E-9E53DFB80D37}" dt="2024-05-19T17:41:48.706" v="7357"/>
          <ac:spMkLst>
            <pc:docMk/>
            <pc:sldMk cId="617662085" sldId="299"/>
            <ac:spMk id="2" creationId="{ECF08EE8-6736-35B8-AA08-649656F2959D}"/>
          </ac:spMkLst>
        </pc:spChg>
        <pc:spChg chg="mod">
          <ac:chgData name="Utilisateur invité" userId="" providerId="Windows Live" clId="Web-{12DF58EA-D505-428F-810E-9E53DFB80D37}" dt="2024-05-19T18:00:34.841" v="8104" actId="20577"/>
          <ac:spMkLst>
            <pc:docMk/>
            <pc:sldMk cId="617662085" sldId="299"/>
            <ac:spMk id="3" creationId="{4A566D2E-0FFA-3B85-CB64-1E0631135D8F}"/>
          </ac:spMkLst>
        </pc:spChg>
      </pc:sldChg>
      <pc:sldChg chg="addSp delSp modSp new">
        <pc:chgData name="Utilisateur invité" userId="" providerId="Windows Live" clId="Web-{12DF58EA-D505-428F-810E-9E53DFB80D37}" dt="2024-05-19T18:00:29.841" v="8103" actId="1076"/>
        <pc:sldMkLst>
          <pc:docMk/>
          <pc:sldMk cId="1035220419" sldId="300"/>
        </pc:sldMkLst>
        <pc:spChg chg="del">
          <ac:chgData name="Utilisateur invité" userId="" providerId="Windows Live" clId="Web-{12DF58EA-D505-428F-810E-9E53DFB80D37}" dt="2024-05-19T17:43:15.006" v="7370"/>
          <ac:spMkLst>
            <pc:docMk/>
            <pc:sldMk cId="1035220419" sldId="300"/>
            <ac:spMk id="2" creationId="{CEBB385E-8C6D-2C71-0780-6C3260D0ADAB}"/>
          </ac:spMkLst>
        </pc:spChg>
        <pc:spChg chg="add del mod">
          <ac:chgData name="Utilisateur invité" userId="" providerId="Windows Live" clId="Web-{12DF58EA-D505-428F-810E-9E53DFB80D37}" dt="2024-05-19T18:00:29.841" v="8103" actId="1076"/>
          <ac:spMkLst>
            <pc:docMk/>
            <pc:sldMk cId="1035220419" sldId="300"/>
            <ac:spMk id="3" creationId="{53970E99-D7BB-0055-6DE0-D2AD255D2F61}"/>
          </ac:spMkLst>
        </pc:spChg>
      </pc:sldChg>
      <pc:sldChg chg="modSp new">
        <pc:chgData name="Utilisateur invité" userId="" providerId="Windows Live" clId="Web-{12DF58EA-D505-428F-810E-9E53DFB80D37}" dt="2024-05-19T18:02:17.063" v="8127" actId="20577"/>
        <pc:sldMkLst>
          <pc:docMk/>
          <pc:sldMk cId="1056237091" sldId="302"/>
        </pc:sldMkLst>
        <pc:spChg chg="mod">
          <ac:chgData name="Utilisateur invité" userId="" providerId="Windows Live" clId="Web-{12DF58EA-D505-428F-810E-9E53DFB80D37}" dt="2024-05-19T18:02:17.063" v="8127" actId="20577"/>
          <ac:spMkLst>
            <pc:docMk/>
            <pc:sldMk cId="1056237091" sldId="302"/>
            <ac:spMk id="3" creationId="{FCD03A71-CB83-6D7F-0246-003CE8C89B10}"/>
          </ac:spMkLst>
        </pc:spChg>
      </pc:sldChg>
    </pc:docChg>
  </pc:docChgLst>
  <pc:docChgLst>
    <pc:chgData name="Utilisateur invité" providerId="Windows Live" clId="Web-{4F50FF1F-8D91-4BCD-9430-2E34C5BF673E}"/>
    <pc:docChg chg="addSld modSld">
      <pc:chgData name="Utilisateur invité" userId="" providerId="Windows Live" clId="Web-{4F50FF1F-8D91-4BCD-9430-2E34C5BF673E}" dt="2024-05-08T15:46:54.129" v="2740"/>
      <pc:docMkLst>
        <pc:docMk/>
      </pc:docMkLst>
      <pc:sldChg chg="addSp delSp modSp new">
        <pc:chgData name="Utilisateur invité" userId="" providerId="Windows Live" clId="Web-{4F50FF1F-8D91-4BCD-9430-2E34C5BF673E}" dt="2024-05-08T15:12:40.620" v="850" actId="20577"/>
        <pc:sldMkLst>
          <pc:docMk/>
          <pc:sldMk cId="1989306385" sldId="258"/>
        </pc:sldMkLst>
        <pc:spChg chg="del mod">
          <ac:chgData name="Utilisateur invité" userId="" providerId="Windows Live" clId="Web-{4F50FF1F-8D91-4BCD-9430-2E34C5BF673E}" dt="2024-05-08T14:46:29.538" v="6"/>
          <ac:spMkLst>
            <pc:docMk/>
            <pc:sldMk cId="1989306385" sldId="258"/>
            <ac:spMk id="2" creationId="{50EEDC04-4EF0-B7BF-5E39-CC47C9DA72B8}"/>
          </ac:spMkLst>
        </pc:spChg>
        <pc:spChg chg="mod">
          <ac:chgData name="Utilisateur invité" userId="" providerId="Windows Live" clId="Web-{4F50FF1F-8D91-4BCD-9430-2E34C5BF673E}" dt="2024-05-08T15:12:40.620" v="850" actId="20577"/>
          <ac:spMkLst>
            <pc:docMk/>
            <pc:sldMk cId="1989306385" sldId="258"/>
            <ac:spMk id="3" creationId="{FAB5889A-1C33-EA06-1790-E898EBAA3C84}"/>
          </ac:spMkLst>
        </pc:spChg>
        <pc:spChg chg="add mod">
          <ac:chgData name="Utilisateur invité" userId="" providerId="Windows Live" clId="Web-{4F50FF1F-8D91-4BCD-9430-2E34C5BF673E}" dt="2024-05-08T15:12:34.370" v="849" actId="20577"/>
          <ac:spMkLst>
            <pc:docMk/>
            <pc:sldMk cId="1989306385" sldId="258"/>
            <ac:spMk id="7" creationId="{BD2ACFB6-7223-21B9-4BEF-B0FC6DB0D190}"/>
          </ac:spMkLst>
        </pc:spChg>
        <pc:picChg chg="add del mod">
          <ac:chgData name="Utilisateur invité" userId="" providerId="Windows Live" clId="Web-{4F50FF1F-8D91-4BCD-9430-2E34C5BF673E}" dt="2024-05-08T15:12:08.650" v="839"/>
          <ac:picMkLst>
            <pc:docMk/>
            <pc:sldMk cId="1989306385" sldId="258"/>
            <ac:picMk id="4" creationId="{7FC036AF-41CD-BF57-6E34-5A47A5156DE7}"/>
          </ac:picMkLst>
        </pc:picChg>
        <pc:picChg chg="add del mod">
          <ac:chgData name="Utilisateur invité" userId="" providerId="Windows Live" clId="Web-{4F50FF1F-8D91-4BCD-9430-2E34C5BF673E}" dt="2024-05-08T15:12:15.229" v="841"/>
          <ac:picMkLst>
            <pc:docMk/>
            <pc:sldMk cId="1989306385" sldId="258"/>
            <ac:picMk id="5" creationId="{A2525C7A-2BB0-20E0-EFBE-1D88D128B5D8}"/>
          </ac:picMkLst>
        </pc:picChg>
      </pc:sldChg>
      <pc:sldChg chg="modSp new">
        <pc:chgData name="Utilisateur invité" userId="" providerId="Windows Live" clId="Web-{4F50FF1F-8D91-4BCD-9430-2E34C5BF673E}" dt="2024-05-08T15:11:13.992" v="823" actId="20577"/>
        <pc:sldMkLst>
          <pc:docMk/>
          <pc:sldMk cId="3536693879" sldId="259"/>
        </pc:sldMkLst>
        <pc:spChg chg="mod">
          <ac:chgData name="Utilisateur invité" userId="" providerId="Windows Live" clId="Web-{4F50FF1F-8D91-4BCD-9430-2E34C5BF673E}" dt="2024-05-08T15:10:45.772" v="798" actId="20577"/>
          <ac:spMkLst>
            <pc:docMk/>
            <pc:sldMk cId="3536693879" sldId="259"/>
            <ac:spMk id="2" creationId="{32B54FE8-3907-2043-4D7D-8E583042DA9A}"/>
          </ac:spMkLst>
        </pc:spChg>
        <pc:spChg chg="mod">
          <ac:chgData name="Utilisateur invité" userId="" providerId="Windows Live" clId="Web-{4F50FF1F-8D91-4BCD-9430-2E34C5BF673E}" dt="2024-05-08T15:11:13.992" v="823" actId="20577"/>
          <ac:spMkLst>
            <pc:docMk/>
            <pc:sldMk cId="3536693879" sldId="259"/>
            <ac:spMk id="3" creationId="{F079D004-5AEA-2A38-7079-733AFE2C1654}"/>
          </ac:spMkLst>
        </pc:spChg>
      </pc:sldChg>
      <pc:sldChg chg="addSp delSp modSp new addAnim delAnim">
        <pc:chgData name="Utilisateur invité" userId="" providerId="Windows Live" clId="Web-{4F50FF1F-8D91-4BCD-9430-2E34C5BF673E}" dt="2024-05-08T15:10:09.270" v="785" actId="1076"/>
        <pc:sldMkLst>
          <pc:docMk/>
          <pc:sldMk cId="1067204893" sldId="260"/>
        </pc:sldMkLst>
        <pc:spChg chg="mod">
          <ac:chgData name="Utilisateur invité" userId="" providerId="Windows Live" clId="Web-{4F50FF1F-8D91-4BCD-9430-2E34C5BF673E}" dt="2024-05-08T15:10:09.270" v="785" actId="1076"/>
          <ac:spMkLst>
            <pc:docMk/>
            <pc:sldMk cId="1067204893" sldId="260"/>
            <ac:spMk id="2" creationId="{45592215-E098-05D9-E120-7D91DC2B19BF}"/>
          </ac:spMkLst>
        </pc:spChg>
        <pc:spChg chg="del">
          <ac:chgData name="Utilisateur invité" userId="" providerId="Windows Live" clId="Web-{4F50FF1F-8D91-4BCD-9430-2E34C5BF673E}" dt="2024-05-08T15:05:39.228" v="752"/>
          <ac:spMkLst>
            <pc:docMk/>
            <pc:sldMk cId="1067204893" sldId="260"/>
            <ac:spMk id="3" creationId="{A2EF9AD0-9A19-19B3-6656-87B014BD585F}"/>
          </ac:spMkLst>
        </pc:spChg>
        <pc:picChg chg="add del mod">
          <ac:chgData name="Utilisateur invité" userId="" providerId="Windows Live" clId="Web-{4F50FF1F-8D91-4BCD-9430-2E34C5BF673E}" dt="2024-05-08T15:06:00.072" v="755"/>
          <ac:picMkLst>
            <pc:docMk/>
            <pc:sldMk cId="1067204893" sldId="260"/>
            <ac:picMk id="4" creationId="{C6A0C64B-A7D2-021E-85F1-E5AD6E83A365}"/>
          </ac:picMkLst>
        </pc:picChg>
        <pc:picChg chg="add mod">
          <ac:chgData name="Utilisateur invité" userId="" providerId="Windows Live" clId="Web-{4F50FF1F-8D91-4BCD-9430-2E34C5BF673E}" dt="2024-05-08T15:07:24.966" v="761" actId="1076"/>
          <ac:picMkLst>
            <pc:docMk/>
            <pc:sldMk cId="1067204893" sldId="260"/>
            <ac:picMk id="5" creationId="{9FFD11FE-CBBC-24BA-9E65-D586EE93E3F0}"/>
          </ac:picMkLst>
        </pc:picChg>
        <pc:picChg chg="add mod">
          <ac:chgData name="Utilisateur invité" userId="" providerId="Windows Live" clId="Web-{4F50FF1F-8D91-4BCD-9430-2E34C5BF673E}" dt="2024-05-08T15:08:00.155" v="769" actId="1076"/>
          <ac:picMkLst>
            <pc:docMk/>
            <pc:sldMk cId="1067204893" sldId="260"/>
            <ac:picMk id="6" creationId="{96886C4F-D104-CF30-5787-81864CD46759}"/>
          </ac:picMkLst>
        </pc:picChg>
        <pc:picChg chg="add mod">
          <ac:chgData name="Utilisateur invité" userId="" providerId="Windows Live" clId="Web-{4F50FF1F-8D91-4BCD-9430-2E34C5BF673E}" dt="2024-05-08T15:08:24.250" v="774" actId="1076"/>
          <ac:picMkLst>
            <pc:docMk/>
            <pc:sldMk cId="1067204893" sldId="260"/>
            <ac:picMk id="7" creationId="{53139602-CC9A-0975-0564-DA155DD1409C}"/>
          </ac:picMkLst>
        </pc:picChg>
        <pc:picChg chg="add mod">
          <ac:chgData name="Utilisateur invité" userId="" providerId="Windows Live" clId="Web-{4F50FF1F-8D91-4BCD-9430-2E34C5BF673E}" dt="2024-05-08T15:08:46.361" v="779" actId="1076"/>
          <ac:picMkLst>
            <pc:docMk/>
            <pc:sldMk cId="1067204893" sldId="260"/>
            <ac:picMk id="8" creationId="{72571858-A211-6DA2-3DBF-388DCDEC3EEF}"/>
          </ac:picMkLst>
        </pc:picChg>
        <pc:picChg chg="add mod">
          <ac:chgData name="Utilisateur invité" userId="" providerId="Windows Live" clId="Web-{4F50FF1F-8D91-4BCD-9430-2E34C5BF673E}" dt="2024-05-08T15:09:21.550" v="781" actId="1076"/>
          <ac:picMkLst>
            <pc:docMk/>
            <pc:sldMk cId="1067204893" sldId="260"/>
            <ac:picMk id="9" creationId="{437414E2-7828-F975-26D8-046CC6B91A00}"/>
          </ac:picMkLst>
        </pc:picChg>
        <pc:picChg chg="add mod">
          <ac:chgData name="Utilisateur invité" userId="" providerId="Windows Live" clId="Web-{4F50FF1F-8D91-4BCD-9430-2E34C5BF673E}" dt="2024-05-08T15:09:58.145" v="784" actId="1076"/>
          <ac:picMkLst>
            <pc:docMk/>
            <pc:sldMk cId="1067204893" sldId="260"/>
            <ac:picMk id="10" creationId="{967E9439-1A02-7AC0-6B7A-837F56E0FA48}"/>
          </ac:picMkLst>
        </pc:picChg>
      </pc:sldChg>
      <pc:sldChg chg="addSp delSp modSp new">
        <pc:chgData name="Utilisateur invité" userId="" providerId="Windows Live" clId="Web-{4F50FF1F-8D91-4BCD-9430-2E34C5BF673E}" dt="2024-05-08T15:28:09.988" v="1448" actId="1076"/>
        <pc:sldMkLst>
          <pc:docMk/>
          <pc:sldMk cId="464156798" sldId="261"/>
        </pc:sldMkLst>
        <pc:spChg chg="mod">
          <ac:chgData name="Utilisateur invité" userId="" providerId="Windows Live" clId="Web-{4F50FF1F-8D91-4BCD-9430-2E34C5BF673E}" dt="2024-05-08T15:19:57.827" v="1165" actId="1076"/>
          <ac:spMkLst>
            <pc:docMk/>
            <pc:sldMk cId="464156798" sldId="261"/>
            <ac:spMk id="2" creationId="{200556DC-8903-B602-741D-FCB1889E4E9D}"/>
          </ac:spMkLst>
        </pc:spChg>
        <pc:spChg chg="del mod">
          <ac:chgData name="Utilisateur invité" userId="" providerId="Windows Live" clId="Web-{4F50FF1F-8D91-4BCD-9430-2E34C5BF673E}" dt="2024-05-08T15:13:58.202" v="877"/>
          <ac:spMkLst>
            <pc:docMk/>
            <pc:sldMk cId="464156798" sldId="261"/>
            <ac:spMk id="3" creationId="{E7327909-6621-55E3-963B-CAC9A0FABA7A}"/>
          </ac:spMkLst>
        </pc:spChg>
        <pc:spChg chg="add mod">
          <ac:chgData name="Utilisateur invité" userId="" providerId="Windows Live" clId="Web-{4F50FF1F-8D91-4BCD-9430-2E34C5BF673E}" dt="2024-05-08T15:20:00.311" v="1168" actId="20577"/>
          <ac:spMkLst>
            <pc:docMk/>
            <pc:sldMk cId="464156798" sldId="261"/>
            <ac:spMk id="4" creationId="{E482F038-2DC6-A197-AE4B-D832B550FD60}"/>
          </ac:spMkLst>
        </pc:spChg>
        <pc:spChg chg="add del">
          <ac:chgData name="Utilisateur invité" userId="" providerId="Windows Live" clId="Web-{4F50FF1F-8D91-4BCD-9430-2E34C5BF673E}" dt="2024-05-08T15:16:22.786" v="1003"/>
          <ac:spMkLst>
            <pc:docMk/>
            <pc:sldMk cId="464156798" sldId="261"/>
            <ac:spMk id="6" creationId="{14A74807-D977-6177-F32F-D509FEBA8DAF}"/>
          </ac:spMkLst>
        </pc:spChg>
        <pc:spChg chg="add del mod">
          <ac:chgData name="Utilisateur invité" userId="" providerId="Windows Live" clId="Web-{4F50FF1F-8D91-4BCD-9430-2E34C5BF673E}" dt="2024-05-08T15:25:11.652" v="1344" actId="20577"/>
          <ac:spMkLst>
            <pc:docMk/>
            <pc:sldMk cId="464156798" sldId="261"/>
            <ac:spMk id="7" creationId="{9DB54C7C-A2A1-ED2E-11D5-372696950F8A}"/>
          </ac:spMkLst>
        </pc:spChg>
        <pc:spChg chg="add del mod">
          <ac:chgData name="Utilisateur invité" userId="" providerId="Windows Live" clId="Web-{4F50FF1F-8D91-4BCD-9430-2E34C5BF673E}" dt="2024-05-08T15:28:09.988" v="1448" actId="1076"/>
          <ac:spMkLst>
            <pc:docMk/>
            <pc:sldMk cId="464156798" sldId="261"/>
            <ac:spMk id="8" creationId="{29CBE1CB-92BE-90EC-2D05-32D0973A4FB5}"/>
          </ac:spMkLst>
        </pc:spChg>
        <pc:spChg chg="add mod">
          <ac:chgData name="Utilisateur invité" userId="" providerId="Windows Live" clId="Web-{4F50FF1F-8D91-4BCD-9430-2E34C5BF673E}" dt="2024-05-08T15:28:06.879" v="1447" actId="1076"/>
          <ac:spMkLst>
            <pc:docMk/>
            <pc:sldMk cId="464156798" sldId="261"/>
            <ac:spMk id="9" creationId="{5DEA88BD-70A9-C460-20BC-FEB4AD43BA7F}"/>
          </ac:spMkLst>
        </pc:spChg>
      </pc:sldChg>
      <pc:sldChg chg="addSp delSp modSp new">
        <pc:chgData name="Utilisateur invité" userId="" providerId="Windows Live" clId="Web-{4F50FF1F-8D91-4BCD-9430-2E34C5BF673E}" dt="2024-05-08T15:46:54.129" v="2740"/>
        <pc:sldMkLst>
          <pc:docMk/>
          <pc:sldMk cId="1888245996" sldId="262"/>
        </pc:sldMkLst>
        <pc:spChg chg="mod">
          <ac:chgData name="Utilisateur invité" userId="" providerId="Windows Live" clId="Web-{4F50FF1F-8D91-4BCD-9430-2E34C5BF673E}" dt="2024-05-08T15:29:14.085" v="1480" actId="20577"/>
          <ac:spMkLst>
            <pc:docMk/>
            <pc:sldMk cId="1888245996" sldId="262"/>
            <ac:spMk id="2" creationId="{A163AAF1-87FF-D1E3-24D3-59C85B80820C}"/>
          </ac:spMkLst>
        </pc:spChg>
        <pc:spChg chg="mod">
          <ac:chgData name="Utilisateur invité" userId="" providerId="Windows Live" clId="Web-{4F50FF1F-8D91-4BCD-9430-2E34C5BF673E}" dt="2024-05-08T15:42:52.635" v="2665" actId="1076"/>
          <ac:spMkLst>
            <pc:docMk/>
            <pc:sldMk cId="1888245996" sldId="262"/>
            <ac:spMk id="3" creationId="{58285536-A9FE-82B8-DC6E-7ED00A7E1889}"/>
          </ac:spMkLst>
        </pc:spChg>
        <pc:spChg chg="add del">
          <ac:chgData name="Utilisateur invité" userId="" providerId="Windows Live" clId="Web-{4F50FF1F-8D91-4BCD-9430-2E34C5BF673E}" dt="2024-05-08T15:44:45.046" v="2680"/>
          <ac:spMkLst>
            <pc:docMk/>
            <pc:sldMk cId="1888245996" sldId="262"/>
            <ac:spMk id="7" creationId="{F54239C5-1F56-104F-87E8-5D27758189D7}"/>
          </ac:spMkLst>
        </pc:spChg>
        <pc:spChg chg="add mod">
          <ac:chgData name="Utilisateur invité" userId="" providerId="Windows Live" clId="Web-{4F50FF1F-8D91-4BCD-9430-2E34C5BF673E}" dt="2024-05-08T15:45:48.470" v="2734" actId="20577"/>
          <ac:spMkLst>
            <pc:docMk/>
            <pc:sldMk cId="1888245996" sldId="262"/>
            <ac:spMk id="8" creationId="{49A8E8F2-037D-8220-8BA4-BD80DCA56769}"/>
          </ac:spMkLst>
        </pc:spChg>
        <pc:graphicFrameChg chg="add mod modGraphic">
          <ac:chgData name="Utilisateur invité" userId="" providerId="Windows Live" clId="Web-{4F50FF1F-8D91-4BCD-9430-2E34C5BF673E}" dt="2024-05-08T15:44:10.419" v="2674" actId="1076"/>
          <ac:graphicFrameMkLst>
            <pc:docMk/>
            <pc:sldMk cId="1888245996" sldId="262"/>
            <ac:graphicFrameMk id="5" creationId="{13371B7B-E493-DACA-8E7A-CCEFBD1EE1BF}"/>
          </ac:graphicFrameMkLst>
        </pc:graphicFrameChg>
        <pc:picChg chg="add del mod">
          <ac:chgData name="Utilisateur invité" userId="" providerId="Windows Live" clId="Web-{4F50FF1F-8D91-4BCD-9430-2E34C5BF673E}" dt="2024-05-08T15:34:31.567" v="1770"/>
          <ac:picMkLst>
            <pc:docMk/>
            <pc:sldMk cId="1888245996" sldId="262"/>
            <ac:picMk id="4" creationId="{F3C0302A-3FA0-878C-1070-4F23A23B0AA5}"/>
          </ac:picMkLst>
        </pc:picChg>
        <pc:picChg chg="add del mod">
          <ac:chgData name="Utilisateur invité" userId="" providerId="Windows Live" clId="Web-{4F50FF1F-8D91-4BCD-9430-2E34C5BF673E}" dt="2024-05-08T15:44:30.670" v="2678"/>
          <ac:picMkLst>
            <pc:docMk/>
            <pc:sldMk cId="1888245996" sldId="262"/>
            <ac:picMk id="6" creationId="{5A870205-D14E-2F7B-2CCF-353433A02EA3}"/>
          </ac:picMkLst>
        </pc:picChg>
        <pc:picChg chg="add del mod">
          <ac:chgData name="Utilisateur invité" userId="" providerId="Windows Live" clId="Web-{4F50FF1F-8D91-4BCD-9430-2E34C5BF673E}" dt="2024-05-08T15:46:54.129" v="2740"/>
          <ac:picMkLst>
            <pc:docMk/>
            <pc:sldMk cId="1888245996" sldId="262"/>
            <ac:picMk id="9" creationId="{CAE32219-B582-259F-1F09-942A47875BAA}"/>
          </ac:picMkLst>
        </pc:picChg>
      </pc:sldChg>
    </pc:docChg>
  </pc:docChgLst>
  <pc:docChgLst>
    <pc:chgData name="Utilisateur invité" providerId="Windows Live" clId="Web-{D5460BD3-8A80-45A1-971A-9C98CD0D7565}"/>
    <pc:docChg chg="modSld">
      <pc:chgData name="Utilisateur invité" userId="" providerId="Windows Live" clId="Web-{D5460BD3-8A80-45A1-971A-9C98CD0D7565}" dt="2024-05-09T17:31:40.605" v="1172" actId="1076"/>
      <pc:docMkLst>
        <pc:docMk/>
      </pc:docMkLst>
      <pc:sldChg chg="modSp">
        <pc:chgData name="Utilisateur invité" userId="" providerId="Windows Live" clId="Web-{D5460BD3-8A80-45A1-971A-9C98CD0D7565}" dt="2024-05-09T17:29:43.304" v="1169"/>
        <pc:sldMkLst>
          <pc:docMk/>
          <pc:sldMk cId="315857916" sldId="272"/>
        </pc:sldMkLst>
        <pc:spChg chg="mod">
          <ac:chgData name="Utilisateur invité" userId="" providerId="Windows Live" clId="Web-{D5460BD3-8A80-45A1-971A-9C98CD0D7565}" dt="2024-05-09T17:28:50.317" v="1123" actId="1076"/>
          <ac:spMkLst>
            <pc:docMk/>
            <pc:sldMk cId="315857916" sldId="272"/>
            <ac:spMk id="2" creationId="{7FB25916-FEB5-7F30-C8DE-3006DE0C61DB}"/>
          </ac:spMkLst>
        </pc:spChg>
        <pc:spChg chg="mod">
          <ac:chgData name="Utilisateur invité" userId="" providerId="Windows Live" clId="Web-{D5460BD3-8A80-45A1-971A-9C98CD0D7565}" dt="2024-05-09T17:28:52.489" v="1124" actId="1076"/>
          <ac:spMkLst>
            <pc:docMk/>
            <pc:sldMk cId="315857916" sldId="272"/>
            <ac:spMk id="3" creationId="{CBD07221-75C6-0287-A1B0-2FFE967E1EE4}"/>
          </ac:spMkLst>
        </pc:spChg>
        <pc:graphicFrameChg chg="mod modGraphic">
          <ac:chgData name="Utilisateur invité" userId="" providerId="Windows Live" clId="Web-{D5460BD3-8A80-45A1-971A-9C98CD0D7565}" dt="2024-05-09T17:29:43.304" v="1169"/>
          <ac:graphicFrameMkLst>
            <pc:docMk/>
            <pc:sldMk cId="315857916" sldId="272"/>
            <ac:graphicFrameMk id="5" creationId="{9A61571A-3D03-3D6C-2976-4C8D4EB99D96}"/>
          </ac:graphicFrameMkLst>
        </pc:graphicFrameChg>
        <pc:picChg chg="mod">
          <ac:chgData name="Utilisateur invité" userId="" providerId="Windows Live" clId="Web-{D5460BD3-8A80-45A1-971A-9C98CD0D7565}" dt="2024-05-09T17:29:05.474" v="1126" actId="1076"/>
          <ac:picMkLst>
            <pc:docMk/>
            <pc:sldMk cId="315857916" sldId="272"/>
            <ac:picMk id="7" creationId="{A3808C4D-8ACE-97EC-E858-35B1E9D8E0E7}"/>
          </ac:picMkLst>
        </pc:picChg>
        <pc:picChg chg="mod">
          <ac:chgData name="Utilisateur invité" userId="" providerId="Windows Live" clId="Web-{D5460BD3-8A80-45A1-971A-9C98CD0D7565}" dt="2024-05-09T17:29:07.443" v="1127" actId="1076"/>
          <ac:picMkLst>
            <pc:docMk/>
            <pc:sldMk cId="315857916" sldId="272"/>
            <ac:picMk id="9" creationId="{43A22BD2-BD0E-51DB-E8B6-77E81BFBBEA1}"/>
          </ac:picMkLst>
        </pc:picChg>
      </pc:sldChg>
      <pc:sldChg chg="delCm">
        <pc:chgData name="Utilisateur invité" userId="" providerId="Windows Live" clId="Web-{D5460BD3-8A80-45A1-971A-9C98CD0D7565}" dt="2024-05-09T17:30:08.648" v="1170"/>
        <pc:sldMkLst>
          <pc:docMk/>
          <pc:sldMk cId="3733009687" sldId="273"/>
        </pc:sldMkLst>
        <pc:extLst>
          <p:ext xmlns:p="http://schemas.openxmlformats.org/presentationml/2006/main" uri="{D6D511B9-2390-475A-947B-AFAB55BFBCF1}">
            <pc226:cmChg xmlns:pc226="http://schemas.microsoft.com/office/powerpoint/2022/06/main/command" chg="del">
              <pc226:chgData name="Utilisateur invité" userId="" providerId="Windows Live" clId="Web-{D5460BD3-8A80-45A1-971A-9C98CD0D7565}" dt="2024-05-09T17:30:08.648" v="1170"/>
              <pc2:cmMkLst xmlns:pc2="http://schemas.microsoft.com/office/powerpoint/2019/9/main/command">
                <pc:docMk/>
                <pc:sldMk cId="3733009687" sldId="273"/>
                <pc2:cmMk id="{783FC923-11DA-4422-A0B6-62F5B322EE89}"/>
              </pc2:cmMkLst>
            </pc226:cmChg>
          </p:ext>
        </pc:extLst>
      </pc:sldChg>
      <pc:sldChg chg="modSp">
        <pc:chgData name="Utilisateur invité" userId="" providerId="Windows Live" clId="Web-{D5460BD3-8A80-45A1-971A-9C98CD0D7565}" dt="2024-05-09T17:31:40.605" v="1172" actId="1076"/>
        <pc:sldMkLst>
          <pc:docMk/>
          <pc:sldMk cId="84296040" sldId="275"/>
        </pc:sldMkLst>
        <pc:spChg chg="mod">
          <ac:chgData name="Utilisateur invité" userId="" providerId="Windows Live" clId="Web-{D5460BD3-8A80-45A1-971A-9C98CD0D7565}" dt="2024-05-09T17:31:40.605" v="1172" actId="1076"/>
          <ac:spMkLst>
            <pc:docMk/>
            <pc:sldMk cId="84296040" sldId="275"/>
            <ac:spMk id="3" creationId="{17EB06B9-1029-3FEB-3FB7-9083D1C64EEC}"/>
          </ac:spMkLst>
        </pc:spChg>
      </pc:sldChg>
    </pc:docChg>
  </pc:docChgLst>
  <pc:docChgLst>
    <pc:chgData name="Utilisateur invité" providerId="Windows Live" clId="Web-{84CCAE07-B482-4C02-B0A1-91C28729FF22}"/>
    <pc:docChg chg="addSld delSld modSld sldOrd">
      <pc:chgData name="Utilisateur invité" userId="" providerId="Windows Live" clId="Web-{84CCAE07-B482-4C02-B0A1-91C28729FF22}" dt="2024-05-08T17:46:47.650" v="2246" actId="20577"/>
      <pc:docMkLst>
        <pc:docMk/>
      </pc:docMkLst>
      <pc:sldChg chg="addSp modSp">
        <pc:chgData name="Utilisateur invité" userId="" providerId="Windows Live" clId="Web-{84CCAE07-B482-4C02-B0A1-91C28729FF22}" dt="2024-05-08T16:55:19.473" v="683" actId="20577"/>
        <pc:sldMkLst>
          <pc:docMk/>
          <pc:sldMk cId="3918725930" sldId="256"/>
        </pc:sldMkLst>
        <pc:spChg chg="add mod">
          <ac:chgData name="Utilisateur invité" userId="" providerId="Windows Live" clId="Web-{84CCAE07-B482-4C02-B0A1-91C28729FF22}" dt="2024-05-08T16:55:19.473" v="683" actId="20577"/>
          <ac:spMkLst>
            <pc:docMk/>
            <pc:sldMk cId="3918725930" sldId="256"/>
            <ac:spMk id="4" creationId="{88AEFBE3-7103-9357-FD98-7395BA3A74D1}"/>
          </ac:spMkLst>
        </pc:spChg>
      </pc:sldChg>
      <pc:sldChg chg="modSp">
        <pc:chgData name="Utilisateur invité" userId="" providerId="Windows Live" clId="Web-{84CCAE07-B482-4C02-B0A1-91C28729FF22}" dt="2024-05-08T17:46:47.650" v="2246" actId="20577"/>
        <pc:sldMkLst>
          <pc:docMk/>
          <pc:sldMk cId="3536693879" sldId="259"/>
        </pc:sldMkLst>
        <pc:spChg chg="mod">
          <ac:chgData name="Utilisateur invité" userId="" providerId="Windows Live" clId="Web-{84CCAE07-B482-4C02-B0A1-91C28729FF22}" dt="2024-05-08T17:46:47.650" v="2246" actId="20577"/>
          <ac:spMkLst>
            <pc:docMk/>
            <pc:sldMk cId="3536693879" sldId="259"/>
            <ac:spMk id="3" creationId="{F079D004-5AEA-2A38-7079-733AFE2C1654}"/>
          </ac:spMkLst>
        </pc:spChg>
      </pc:sldChg>
      <pc:sldChg chg="addCm">
        <pc:chgData name="Utilisateur invité" userId="" providerId="Windows Live" clId="Web-{84CCAE07-B482-4C02-B0A1-91C28729FF22}" dt="2024-05-08T17:41:11.575" v="2242"/>
        <pc:sldMkLst>
          <pc:docMk/>
          <pc:sldMk cId="2916106067" sldId="264"/>
        </pc:sldMkLst>
        <pc:extLst>
          <p:ext xmlns:p="http://schemas.openxmlformats.org/presentationml/2006/main" uri="{D6D511B9-2390-475A-947B-AFAB55BFBCF1}">
            <pc226:cmChg xmlns:pc226="http://schemas.microsoft.com/office/powerpoint/2022/06/main/command" chg="add">
              <pc226:chgData name="Utilisateur invité" userId="" providerId="Windows Live" clId="Web-{84CCAE07-B482-4C02-B0A1-91C28729FF22}" dt="2024-05-08T17:41:11.575" v="2242"/>
              <pc2:cmMkLst xmlns:pc2="http://schemas.microsoft.com/office/powerpoint/2019/9/main/command">
                <pc:docMk/>
                <pc:sldMk cId="2916106067" sldId="264"/>
                <pc2:cmMk id="{37E1DC44-4098-4A8C-989D-0B3C8A56E05E}"/>
              </pc2:cmMkLst>
            </pc226:cmChg>
          </p:ext>
        </pc:extLst>
      </pc:sldChg>
      <pc:sldChg chg="addSp modSp">
        <pc:chgData name="Utilisateur invité" userId="" providerId="Windows Live" clId="Web-{84CCAE07-B482-4C02-B0A1-91C28729FF22}" dt="2024-05-08T16:43:22.149" v="347" actId="20577"/>
        <pc:sldMkLst>
          <pc:docMk/>
          <pc:sldMk cId="1312028156" sldId="265"/>
        </pc:sldMkLst>
        <pc:spChg chg="add mod">
          <ac:chgData name="Utilisateur invité" userId="" providerId="Windows Live" clId="Web-{84CCAE07-B482-4C02-B0A1-91C28729FF22}" dt="2024-05-08T16:40:41.518" v="205" actId="1076"/>
          <ac:spMkLst>
            <pc:docMk/>
            <pc:sldMk cId="1312028156" sldId="265"/>
            <ac:spMk id="5" creationId="{3D45E729-0972-4638-FC90-D9F496BC585D}"/>
          </ac:spMkLst>
        </pc:spChg>
        <pc:spChg chg="add mod">
          <ac:chgData name="Utilisateur invité" userId="" providerId="Windows Live" clId="Web-{84CCAE07-B482-4C02-B0A1-91C28729FF22}" dt="2024-05-08T16:40:57.769" v="209" actId="1076"/>
          <ac:spMkLst>
            <pc:docMk/>
            <pc:sldMk cId="1312028156" sldId="265"/>
            <ac:spMk id="7" creationId="{F3CDBCB6-00DB-DD57-3C24-5F15AEA6AF2D}"/>
          </ac:spMkLst>
        </pc:spChg>
        <pc:spChg chg="add mod">
          <ac:chgData name="Utilisateur invité" userId="" providerId="Windows Live" clId="Web-{84CCAE07-B482-4C02-B0A1-91C28729FF22}" dt="2024-05-08T16:43:22.149" v="347" actId="20577"/>
          <ac:spMkLst>
            <pc:docMk/>
            <pc:sldMk cId="1312028156" sldId="265"/>
            <ac:spMk id="10" creationId="{94AE5E93-EB60-2754-4B3E-E61719EDCF69}"/>
          </ac:spMkLst>
        </pc:spChg>
        <pc:picChg chg="mod">
          <ac:chgData name="Utilisateur invité" userId="" providerId="Windows Live" clId="Web-{84CCAE07-B482-4C02-B0A1-91C28729FF22}" dt="2024-05-08T16:40:21.752" v="201" actId="14100"/>
          <ac:picMkLst>
            <pc:docMk/>
            <pc:sldMk cId="1312028156" sldId="265"/>
            <ac:picMk id="4" creationId="{CA5BE82B-1A7F-BA61-5A54-F111A78C17D3}"/>
          </ac:picMkLst>
        </pc:picChg>
        <pc:picChg chg="add mod">
          <ac:chgData name="Utilisateur invité" userId="" providerId="Windows Live" clId="Web-{84CCAE07-B482-4C02-B0A1-91C28729FF22}" dt="2024-05-08T16:40:47.690" v="206" actId="14100"/>
          <ac:picMkLst>
            <pc:docMk/>
            <pc:sldMk cId="1312028156" sldId="265"/>
            <ac:picMk id="6" creationId="{1FCDCC2F-629C-8FE3-8C30-3B4E696022C1}"/>
          </ac:picMkLst>
        </pc:picChg>
        <pc:picChg chg="add mod modCrop">
          <ac:chgData name="Utilisateur invité" userId="" providerId="Windows Live" clId="Web-{84CCAE07-B482-4C02-B0A1-91C28729FF22}" dt="2024-05-08T16:42:14.053" v="216" actId="1076"/>
          <ac:picMkLst>
            <pc:docMk/>
            <pc:sldMk cId="1312028156" sldId="265"/>
            <ac:picMk id="8" creationId="{5D7DD6BF-C5A1-E70A-DCAF-7CA09312F10A}"/>
          </ac:picMkLst>
        </pc:picChg>
      </pc:sldChg>
      <pc:sldChg chg="addSp delSp modSp new addCm">
        <pc:chgData name="Utilisateur invité" userId="" providerId="Windows Live" clId="Web-{84CCAE07-B482-4C02-B0A1-91C28729FF22}" dt="2024-05-08T16:45:42.170" v="360" actId="20577"/>
        <pc:sldMkLst>
          <pc:docMk/>
          <pc:sldMk cId="872952133" sldId="266"/>
        </pc:sldMkLst>
        <pc:spChg chg="mod">
          <ac:chgData name="Utilisateur invité" userId="" providerId="Windows Live" clId="Web-{84CCAE07-B482-4C02-B0A1-91C28729FF22}" dt="2024-05-08T16:45:42.170" v="360" actId="20577"/>
          <ac:spMkLst>
            <pc:docMk/>
            <pc:sldMk cId="872952133" sldId="266"/>
            <ac:spMk id="2" creationId="{ADC095A7-5BC0-677F-66F6-1052D7B5B490}"/>
          </ac:spMkLst>
        </pc:spChg>
        <pc:spChg chg="del mod">
          <ac:chgData name="Utilisateur invité" userId="" providerId="Windows Live" clId="Web-{84CCAE07-B482-4C02-B0A1-91C28729FF22}" dt="2024-05-08T16:33:02.783" v="100"/>
          <ac:spMkLst>
            <pc:docMk/>
            <pc:sldMk cId="872952133" sldId="266"/>
            <ac:spMk id="3" creationId="{89FCA61E-769E-B4ED-9261-80DD9EE47DD1}"/>
          </ac:spMkLst>
        </pc:spChg>
        <pc:picChg chg="add del mod modCrop">
          <ac:chgData name="Utilisateur invité" userId="" providerId="Windows Live" clId="Web-{84CCAE07-B482-4C02-B0A1-91C28729FF22}" dt="2024-05-08T16:38:09.325" v="191"/>
          <ac:picMkLst>
            <pc:docMk/>
            <pc:sldMk cId="872952133" sldId="266"/>
            <ac:picMk id="4" creationId="{3CB85164-687F-2EF1-2B1B-95949409E9AE}"/>
          </ac:picMkLst>
        </pc:picChg>
        <pc:picChg chg="add mod modCrop">
          <ac:chgData name="Utilisateur invité" userId="" providerId="Windows Live" clId="Web-{84CCAE07-B482-4C02-B0A1-91C28729FF22}" dt="2024-05-08T16:37:45.777" v="190" actId="1076"/>
          <ac:picMkLst>
            <pc:docMk/>
            <pc:sldMk cId="872952133" sldId="266"/>
            <ac:picMk id="5" creationId="{ECF40F94-48AA-648B-3130-E8F8746C8377}"/>
          </ac:picMkLst>
        </pc:picChg>
        <pc:picChg chg="add mod modCrop">
          <ac:chgData name="Utilisateur invité" userId="" providerId="Windows Live" clId="Web-{84CCAE07-B482-4C02-B0A1-91C28729FF22}" dt="2024-05-08T16:40:08.829" v="200" actId="1076"/>
          <ac:picMkLst>
            <pc:docMk/>
            <pc:sldMk cId="872952133" sldId="266"/>
            <ac:picMk id="6" creationId="{15BF22BF-181F-D306-9648-2B25D03A69C9}"/>
          </ac:picMkLst>
        </pc:picChg>
        <pc:extLst>
          <p:ext xmlns:p="http://schemas.openxmlformats.org/presentationml/2006/main" uri="{D6D511B9-2390-475A-947B-AFAB55BFBCF1}">
            <pc226:cmChg xmlns:pc226="http://schemas.microsoft.com/office/powerpoint/2022/06/main/command" chg="add">
              <pc226:chgData name="Utilisateur invité" userId="" providerId="Windows Live" clId="Web-{84CCAE07-B482-4C02-B0A1-91C28729FF22}" dt="2024-05-08T16:45:40.810" v="359"/>
              <pc2:cmMkLst xmlns:pc2="http://schemas.microsoft.com/office/powerpoint/2019/9/main/command">
                <pc:docMk/>
                <pc:sldMk cId="872952133" sldId="266"/>
                <pc2:cmMk id="{7DB57B5B-FEA9-4CE1-9ACC-2AAF39604A34}"/>
              </pc2:cmMkLst>
            </pc226:cmChg>
          </p:ext>
        </pc:extLst>
      </pc:sldChg>
      <pc:sldChg chg="modSp new del">
        <pc:chgData name="Utilisateur invité" userId="" providerId="Windows Live" clId="Web-{84CCAE07-B482-4C02-B0A1-91C28729FF22}" dt="2024-05-08T16:53:14.187" v="630"/>
        <pc:sldMkLst>
          <pc:docMk/>
          <pc:sldMk cId="967770164" sldId="267"/>
        </pc:sldMkLst>
        <pc:spChg chg="mod">
          <ac:chgData name="Utilisateur invité" userId="" providerId="Windows Live" clId="Web-{84CCAE07-B482-4C02-B0A1-91C28729FF22}" dt="2024-05-08T16:51:29.714" v="598" actId="20577"/>
          <ac:spMkLst>
            <pc:docMk/>
            <pc:sldMk cId="967770164" sldId="267"/>
            <ac:spMk id="2" creationId="{53D29483-3E7A-F62C-D04E-32AD2D22EC3A}"/>
          </ac:spMkLst>
        </pc:spChg>
      </pc:sldChg>
      <pc:sldChg chg="modSp new">
        <pc:chgData name="Utilisateur invité" userId="" providerId="Windows Live" clId="Web-{84CCAE07-B482-4C02-B0A1-91C28729FF22}" dt="2024-05-08T16:53:03.453" v="629" actId="20577"/>
        <pc:sldMkLst>
          <pc:docMk/>
          <pc:sldMk cId="4008860927" sldId="268"/>
        </pc:sldMkLst>
        <pc:spChg chg="mod">
          <ac:chgData name="Utilisateur invité" userId="" providerId="Windows Live" clId="Web-{84CCAE07-B482-4C02-B0A1-91C28729FF22}" dt="2024-05-08T16:52:29.248" v="623" actId="1076"/>
          <ac:spMkLst>
            <pc:docMk/>
            <pc:sldMk cId="4008860927" sldId="268"/>
            <ac:spMk id="2" creationId="{A6B18604-1DB0-966A-4E7D-280EB0E7B2D7}"/>
          </ac:spMkLst>
        </pc:spChg>
        <pc:spChg chg="mod">
          <ac:chgData name="Utilisateur invité" userId="" providerId="Windows Live" clId="Web-{84CCAE07-B482-4C02-B0A1-91C28729FF22}" dt="2024-05-08T16:53:03.453" v="629" actId="20577"/>
          <ac:spMkLst>
            <pc:docMk/>
            <pc:sldMk cId="4008860927" sldId="268"/>
            <ac:spMk id="3" creationId="{D3B784B8-BD44-CBD1-02ED-354F5B369B31}"/>
          </ac:spMkLst>
        </pc:spChg>
      </pc:sldChg>
      <pc:sldChg chg="modSp new del">
        <pc:chgData name="Utilisateur invité" userId="" providerId="Windows Live" clId="Web-{84CCAE07-B482-4C02-B0A1-91C28729FF22}" dt="2024-05-08T16:49:07.506" v="499"/>
        <pc:sldMkLst>
          <pc:docMk/>
          <pc:sldMk cId="660312265" sldId="269"/>
        </pc:sldMkLst>
        <pc:spChg chg="mod">
          <ac:chgData name="Utilisateur invité" userId="" providerId="Windows Live" clId="Web-{84CCAE07-B482-4C02-B0A1-91C28729FF22}" dt="2024-05-08T16:49:05.162" v="498" actId="20577"/>
          <ac:spMkLst>
            <pc:docMk/>
            <pc:sldMk cId="660312265" sldId="269"/>
            <ac:spMk id="2" creationId="{1C78E301-FC9E-30C8-C5E2-677223CF8C00}"/>
          </ac:spMkLst>
        </pc:spChg>
      </pc:sldChg>
      <pc:sldChg chg="modSp new">
        <pc:chgData name="Utilisateur invité" userId="" providerId="Windows Live" clId="Web-{84CCAE07-B482-4C02-B0A1-91C28729FF22}" dt="2024-05-08T16:49:42.945" v="531" actId="20577"/>
        <pc:sldMkLst>
          <pc:docMk/>
          <pc:sldMk cId="4010254988" sldId="269"/>
        </pc:sldMkLst>
        <pc:spChg chg="mod">
          <ac:chgData name="Utilisateur invité" userId="" providerId="Windows Live" clId="Web-{84CCAE07-B482-4C02-B0A1-91C28729FF22}" dt="2024-05-08T16:49:42.945" v="531" actId="20577"/>
          <ac:spMkLst>
            <pc:docMk/>
            <pc:sldMk cId="4010254988" sldId="269"/>
            <ac:spMk id="2" creationId="{3D5A53BF-673D-15CE-B7CB-DFC35E2E665C}"/>
          </ac:spMkLst>
        </pc:spChg>
        <pc:spChg chg="mod">
          <ac:chgData name="Utilisateur invité" userId="" providerId="Windows Live" clId="Web-{84CCAE07-B482-4C02-B0A1-91C28729FF22}" dt="2024-05-08T16:49:33.100" v="528" actId="20577"/>
          <ac:spMkLst>
            <pc:docMk/>
            <pc:sldMk cId="4010254988" sldId="269"/>
            <ac:spMk id="3" creationId="{D9FB4763-C169-5D6B-448D-AF33B2E71516}"/>
          </ac:spMkLst>
        </pc:spChg>
      </pc:sldChg>
      <pc:sldChg chg="modSp add replId">
        <pc:chgData name="Utilisateur invité" userId="" providerId="Windows Live" clId="Web-{84CCAE07-B482-4C02-B0A1-91C28729FF22}" dt="2024-05-08T16:50:37.368" v="586" actId="20577"/>
        <pc:sldMkLst>
          <pc:docMk/>
          <pc:sldMk cId="1926147855" sldId="270"/>
        </pc:sldMkLst>
        <pc:spChg chg="mod">
          <ac:chgData name="Utilisateur invité" userId="" providerId="Windows Live" clId="Web-{84CCAE07-B482-4C02-B0A1-91C28729FF22}" dt="2024-05-08T16:50:02.164" v="542" actId="20577"/>
          <ac:spMkLst>
            <pc:docMk/>
            <pc:sldMk cId="1926147855" sldId="270"/>
            <ac:spMk id="2" creationId="{3D5A53BF-673D-15CE-B7CB-DFC35E2E665C}"/>
          </ac:spMkLst>
        </pc:spChg>
        <pc:spChg chg="mod">
          <ac:chgData name="Utilisateur invité" userId="" providerId="Windows Live" clId="Web-{84CCAE07-B482-4C02-B0A1-91C28729FF22}" dt="2024-05-08T16:50:37.368" v="586" actId="20577"/>
          <ac:spMkLst>
            <pc:docMk/>
            <pc:sldMk cId="1926147855" sldId="270"/>
            <ac:spMk id="3" creationId="{D9FB4763-C169-5D6B-448D-AF33B2E71516}"/>
          </ac:spMkLst>
        </pc:spChg>
      </pc:sldChg>
      <pc:sldChg chg="addSp delSp modSp new">
        <pc:chgData name="Utilisateur invité" userId="" providerId="Windows Live" clId="Web-{84CCAE07-B482-4C02-B0A1-91C28729FF22}" dt="2024-05-08T17:42:40.454" v="2243" actId="20577"/>
        <pc:sldMkLst>
          <pc:docMk/>
          <pc:sldMk cId="2466789568" sldId="271"/>
        </pc:sldMkLst>
        <pc:spChg chg="mod">
          <ac:chgData name="Utilisateur invité" userId="" providerId="Windows Live" clId="Web-{84CCAE07-B482-4C02-B0A1-91C28729FF22}" dt="2024-05-08T17:09:41.677" v="1480" actId="1076"/>
          <ac:spMkLst>
            <pc:docMk/>
            <pc:sldMk cId="2466789568" sldId="271"/>
            <ac:spMk id="2" creationId="{8A39FA7F-11CC-500E-475D-E42008F927E1}"/>
          </ac:spMkLst>
        </pc:spChg>
        <pc:spChg chg="del">
          <ac:chgData name="Utilisateur invité" userId="" providerId="Windows Live" clId="Web-{84CCAE07-B482-4C02-B0A1-91C28729FF22}" dt="2024-05-08T16:53:58.704" v="639"/>
          <ac:spMkLst>
            <pc:docMk/>
            <pc:sldMk cId="2466789568" sldId="271"/>
            <ac:spMk id="3" creationId="{B8FA8A38-A195-CEA4-4A8D-089E74FC2B95}"/>
          </ac:spMkLst>
        </pc:spChg>
        <pc:spChg chg="add mod">
          <ac:chgData name="Utilisateur invité" userId="" providerId="Windows Live" clId="Web-{84CCAE07-B482-4C02-B0A1-91C28729FF22}" dt="2024-05-08T17:42:40.454" v="2243" actId="20577"/>
          <ac:spMkLst>
            <pc:docMk/>
            <pc:sldMk cId="2466789568" sldId="271"/>
            <ac:spMk id="5" creationId="{70B0EF78-547A-7168-C9A8-713635A39631}"/>
          </ac:spMkLst>
        </pc:spChg>
      </pc:sldChg>
      <pc:sldChg chg="addSp modSp new">
        <pc:chgData name="Utilisateur invité" userId="" providerId="Windows Live" clId="Web-{84CCAE07-B482-4C02-B0A1-91C28729FF22}" dt="2024-05-08T17:25:07.540" v="2094" actId="1076"/>
        <pc:sldMkLst>
          <pc:docMk/>
          <pc:sldMk cId="315857916" sldId="272"/>
        </pc:sldMkLst>
        <pc:spChg chg="mod">
          <ac:chgData name="Utilisateur invité" userId="" providerId="Windows Live" clId="Web-{84CCAE07-B482-4C02-B0A1-91C28729FF22}" dt="2024-05-08T17:22:15.518" v="1968" actId="20577"/>
          <ac:spMkLst>
            <pc:docMk/>
            <pc:sldMk cId="315857916" sldId="272"/>
            <ac:spMk id="2" creationId="{7FB25916-FEB5-7F30-C8DE-3006DE0C61DB}"/>
          </ac:spMkLst>
        </pc:spChg>
        <pc:spChg chg="mod">
          <ac:chgData name="Utilisateur invité" userId="" providerId="Windows Live" clId="Web-{84CCAE07-B482-4C02-B0A1-91C28729FF22}" dt="2024-05-08T17:24:08.944" v="2083" actId="1076"/>
          <ac:spMkLst>
            <pc:docMk/>
            <pc:sldMk cId="315857916" sldId="272"/>
            <ac:spMk id="3" creationId="{CBD07221-75C6-0287-A1B0-2FFE967E1EE4}"/>
          </ac:spMkLst>
        </pc:spChg>
        <pc:graphicFrameChg chg="add mod">
          <ac:chgData name="Utilisateur invité" userId="" providerId="Windows Live" clId="Web-{84CCAE07-B482-4C02-B0A1-91C28729FF22}" dt="2024-05-08T17:24:34.023" v="2086" actId="1076"/>
          <ac:graphicFrameMkLst>
            <pc:docMk/>
            <pc:sldMk cId="315857916" sldId="272"/>
            <ac:graphicFrameMk id="5" creationId="{9A61571A-3D03-3D6C-2976-4C8D4EB99D96}"/>
          </ac:graphicFrameMkLst>
        </pc:graphicFrameChg>
        <pc:picChg chg="add mod">
          <ac:chgData name="Utilisateur invité" userId="" providerId="Windows Live" clId="Web-{84CCAE07-B482-4C02-B0A1-91C28729FF22}" dt="2024-05-08T17:24:41.961" v="2088" actId="1076"/>
          <ac:picMkLst>
            <pc:docMk/>
            <pc:sldMk cId="315857916" sldId="272"/>
            <ac:picMk id="7" creationId="{A3808C4D-8ACE-97EC-E858-35B1E9D8E0E7}"/>
          </ac:picMkLst>
        </pc:picChg>
        <pc:picChg chg="add mod">
          <ac:chgData name="Utilisateur invité" userId="" providerId="Windows Live" clId="Web-{84CCAE07-B482-4C02-B0A1-91C28729FF22}" dt="2024-05-08T17:24:50.086" v="2090" actId="1076"/>
          <ac:picMkLst>
            <pc:docMk/>
            <pc:sldMk cId="315857916" sldId="272"/>
            <ac:picMk id="9" creationId="{43A22BD2-BD0E-51DB-E8B6-77E81BFBBEA1}"/>
          </ac:picMkLst>
        </pc:picChg>
        <pc:picChg chg="add mod">
          <ac:chgData name="Utilisateur invité" userId="" providerId="Windows Live" clId="Web-{84CCAE07-B482-4C02-B0A1-91C28729FF22}" dt="2024-05-08T17:25:07.540" v="2094" actId="1076"/>
          <ac:picMkLst>
            <pc:docMk/>
            <pc:sldMk cId="315857916" sldId="272"/>
            <ac:picMk id="11" creationId="{64FF727D-EFF6-CDA2-B662-5916581C595A}"/>
          </ac:picMkLst>
        </pc:picChg>
      </pc:sldChg>
      <pc:sldChg chg="addSp delSp modSp new del ord">
        <pc:chgData name="Utilisateur invité" userId="" providerId="Windows Live" clId="Web-{84CCAE07-B482-4C02-B0A1-91C28729FF22}" dt="2024-05-08T17:09:46.177" v="1481"/>
        <pc:sldMkLst>
          <pc:docMk/>
          <pc:sldMk cId="1584494458" sldId="273"/>
        </pc:sldMkLst>
        <pc:spChg chg="del">
          <ac:chgData name="Utilisateur invité" userId="" providerId="Windows Live" clId="Web-{84CCAE07-B482-4C02-B0A1-91C28729FF22}" dt="2024-05-08T17:02:59.599" v="1154"/>
          <ac:spMkLst>
            <pc:docMk/>
            <pc:sldMk cId="1584494458" sldId="273"/>
            <ac:spMk id="2" creationId="{D91DDA27-65A1-A33B-AB7F-F9E28E1E34FD}"/>
          </ac:spMkLst>
        </pc:spChg>
        <pc:spChg chg="del">
          <ac:chgData name="Utilisateur invité" userId="" providerId="Windows Live" clId="Web-{84CCAE07-B482-4C02-B0A1-91C28729FF22}" dt="2024-05-08T17:01:57.472" v="1101"/>
          <ac:spMkLst>
            <pc:docMk/>
            <pc:sldMk cId="1584494458" sldId="273"/>
            <ac:spMk id="3" creationId="{DFFD2C13-293E-AAC9-D625-DA01B8C0168F}"/>
          </ac:spMkLst>
        </pc:spChg>
        <pc:spChg chg="add mod">
          <ac:chgData name="Utilisateur invité" userId="" providerId="Windows Live" clId="Web-{84CCAE07-B482-4C02-B0A1-91C28729FF22}" dt="2024-05-08T17:09:09.004" v="1475" actId="1076"/>
          <ac:spMkLst>
            <pc:docMk/>
            <pc:sldMk cId="1584494458" sldId="273"/>
            <ac:spMk id="5" creationId="{D4871F5B-B1C4-3DE9-B3C8-E53A5405C90A}"/>
          </ac:spMkLst>
        </pc:spChg>
      </pc:sldChg>
      <pc:sldChg chg="addSp delSp modSp new addCm">
        <pc:chgData name="Utilisateur invité" userId="" providerId="Windows Live" clId="Web-{84CCAE07-B482-4C02-B0A1-91C28729FF22}" dt="2024-05-08T17:43:51.660" v="2244"/>
        <pc:sldMkLst>
          <pc:docMk/>
          <pc:sldMk cId="3733009687" sldId="273"/>
        </pc:sldMkLst>
        <pc:spChg chg="mod">
          <ac:chgData name="Utilisateur invité" userId="" providerId="Windows Live" clId="Web-{84CCAE07-B482-4C02-B0A1-91C28729FF22}" dt="2024-05-08T17:24:17.352" v="2084" actId="14100"/>
          <ac:spMkLst>
            <pc:docMk/>
            <pc:sldMk cId="3733009687" sldId="273"/>
            <ac:spMk id="2" creationId="{41D0E407-697E-739A-812C-0D661265374A}"/>
          </ac:spMkLst>
        </pc:spChg>
        <pc:spChg chg="mod">
          <ac:chgData name="Utilisateur invité" userId="" providerId="Windows Live" clId="Web-{84CCAE07-B482-4C02-B0A1-91C28729FF22}" dt="2024-05-08T17:13:16.513" v="1682" actId="1076"/>
          <ac:spMkLst>
            <pc:docMk/>
            <pc:sldMk cId="3733009687" sldId="273"/>
            <ac:spMk id="3" creationId="{4009EBE1-008F-36C7-F232-09DEE20942D3}"/>
          </ac:spMkLst>
        </pc:spChg>
        <pc:graphicFrameChg chg="add mod modGraphic">
          <ac:chgData name="Utilisateur invité" userId="" providerId="Windows Live" clId="Web-{84CCAE07-B482-4C02-B0A1-91C28729FF22}" dt="2024-05-08T17:21:07.093" v="1937"/>
          <ac:graphicFrameMkLst>
            <pc:docMk/>
            <pc:sldMk cId="3733009687" sldId="273"/>
            <ac:graphicFrameMk id="4" creationId="{464AD97A-9AD0-02E0-58BB-7C80255653CD}"/>
          </ac:graphicFrameMkLst>
        </pc:graphicFrameChg>
        <pc:picChg chg="add del mod">
          <ac:chgData name="Utilisateur invité" userId="" providerId="Windows Live" clId="Web-{84CCAE07-B482-4C02-B0A1-91C28729FF22}" dt="2024-05-08T17:16:48.646" v="1868"/>
          <ac:picMkLst>
            <pc:docMk/>
            <pc:sldMk cId="3733009687" sldId="273"/>
            <ac:picMk id="5" creationId="{F3745877-A2CE-8A22-3772-B8A238D7D40B}"/>
          </ac:picMkLst>
        </pc:picChg>
        <pc:picChg chg="add del mod modCrop">
          <ac:chgData name="Utilisateur invité" userId="" providerId="Windows Live" clId="Web-{84CCAE07-B482-4C02-B0A1-91C28729FF22}" dt="2024-05-08T17:18:15.712" v="1882"/>
          <ac:picMkLst>
            <pc:docMk/>
            <pc:sldMk cId="3733009687" sldId="273"/>
            <ac:picMk id="6" creationId="{00130705-44F7-7ED9-DF1A-7715EB44CE29}"/>
          </ac:picMkLst>
        </pc:picChg>
        <pc:picChg chg="add mod modCrop">
          <ac:chgData name="Utilisateur invité" userId="" providerId="Windows Live" clId="Web-{84CCAE07-B482-4C02-B0A1-91C28729FF22}" dt="2024-05-08T17:20:06.294" v="1925" actId="1076"/>
          <ac:picMkLst>
            <pc:docMk/>
            <pc:sldMk cId="3733009687" sldId="273"/>
            <ac:picMk id="7" creationId="{85EDAADD-1121-C87B-9F9C-B43AB24C2428}"/>
          </ac:picMkLst>
        </pc:picChg>
        <pc:picChg chg="add mod">
          <ac:chgData name="Utilisateur invité" userId="" providerId="Windows Live" clId="Web-{84CCAE07-B482-4C02-B0A1-91C28729FF22}" dt="2024-05-08T17:20:23.560" v="1927" actId="1076"/>
          <ac:picMkLst>
            <pc:docMk/>
            <pc:sldMk cId="3733009687" sldId="273"/>
            <ac:picMk id="8" creationId="{D01753F9-366A-BB5E-6F7C-6DAD4A717EC6}"/>
          </ac:picMkLst>
        </pc:picChg>
        <pc:picChg chg="add mod">
          <ac:chgData name="Utilisateur invité" userId="" providerId="Windows Live" clId="Web-{84CCAE07-B482-4C02-B0A1-91C28729FF22}" dt="2024-05-08T17:24:58.852" v="2092" actId="1076"/>
          <ac:picMkLst>
            <pc:docMk/>
            <pc:sldMk cId="3733009687" sldId="273"/>
            <ac:picMk id="9" creationId="{80E1329D-B05C-F91F-69E7-8422E8E897DA}"/>
          </ac:picMkLst>
        </pc:picChg>
        <pc:extLst>
          <p:ext xmlns:p="http://schemas.openxmlformats.org/presentationml/2006/main" uri="{D6D511B9-2390-475A-947B-AFAB55BFBCF1}">
            <pc226:cmChg xmlns:pc226="http://schemas.microsoft.com/office/powerpoint/2022/06/main/command" chg="add">
              <pc226:chgData name="Utilisateur invité" userId="" providerId="Windows Live" clId="Web-{84CCAE07-B482-4C02-B0A1-91C28729FF22}" dt="2024-05-08T17:43:51.660" v="2244"/>
              <pc2:cmMkLst xmlns:pc2="http://schemas.microsoft.com/office/powerpoint/2019/9/main/command">
                <pc:docMk/>
                <pc:sldMk cId="3733009687" sldId="273"/>
                <pc2:cmMk id="{783FC923-11DA-4422-A0B6-62F5B322EE89}"/>
              </pc2:cmMkLst>
            </pc226:cmChg>
          </p:ext>
        </pc:extLst>
      </pc:sldChg>
    </pc:docChg>
  </pc:docChgLst>
  <pc:docChgLst>
    <pc:chgData name="Utilisateur invité" providerId="Windows Live" clId="Web-{B1DA6878-F428-4B71-BF02-D1482B8BA195}"/>
    <pc:docChg chg="delSld modSld">
      <pc:chgData name="Utilisateur invité" userId="" providerId="Windows Live" clId="Web-{B1DA6878-F428-4B71-BF02-D1482B8BA195}" dt="2024-05-20T09:53:11.129" v="198" actId="20577"/>
      <pc:docMkLst>
        <pc:docMk/>
      </pc:docMkLst>
      <pc:sldChg chg="delCm">
        <pc:chgData name="Utilisateur invité" userId="" providerId="Windows Live" clId="Web-{B1DA6878-F428-4B71-BF02-D1482B8BA195}" dt="2024-05-20T09:49:40.748" v="143"/>
        <pc:sldMkLst>
          <pc:docMk/>
          <pc:sldMk cId="3918725930" sldId="256"/>
        </pc:sldMkLst>
        <pc:extLst>
          <p:ext xmlns:p="http://schemas.openxmlformats.org/presentationml/2006/main" uri="{D6D511B9-2390-475A-947B-AFAB55BFBCF1}">
            <pc226:cmChg xmlns:pc226="http://schemas.microsoft.com/office/powerpoint/2022/06/main/command" chg="del">
              <pc226:chgData name="Utilisateur invité" userId="" providerId="Windows Live" clId="Web-{B1DA6878-F428-4B71-BF02-D1482B8BA195}" dt="2024-05-20T09:49:40.748" v="143"/>
              <pc2:cmMkLst xmlns:pc2="http://schemas.microsoft.com/office/powerpoint/2019/9/main/command">
                <pc:docMk/>
                <pc:sldMk cId="3918725930" sldId="256"/>
                <pc2:cmMk id="{9A493EDF-A15B-4AC2-BF76-8B187800E07D}"/>
              </pc2:cmMkLst>
            </pc226:cmChg>
          </p:ext>
        </pc:extLst>
      </pc:sldChg>
      <pc:sldChg chg="del">
        <pc:chgData name="Utilisateur invité" userId="" providerId="Windows Live" clId="Web-{B1DA6878-F428-4B71-BF02-D1482B8BA195}" dt="2024-05-20T09:32:10.452" v="0"/>
        <pc:sldMkLst>
          <pc:docMk/>
          <pc:sldMk cId="402589407" sldId="257"/>
        </pc:sldMkLst>
      </pc:sldChg>
      <pc:sldChg chg="modSp">
        <pc:chgData name="Utilisateur invité" userId="" providerId="Windows Live" clId="Web-{B1DA6878-F428-4B71-BF02-D1482B8BA195}" dt="2024-05-20T09:43:55.754" v="69" actId="20577"/>
        <pc:sldMkLst>
          <pc:docMk/>
          <pc:sldMk cId="1312028156" sldId="265"/>
        </pc:sldMkLst>
        <pc:spChg chg="mod">
          <ac:chgData name="Utilisateur invité" userId="" providerId="Windows Live" clId="Web-{B1DA6878-F428-4B71-BF02-D1482B8BA195}" dt="2024-05-20T09:43:50.347" v="65" actId="20577"/>
          <ac:spMkLst>
            <pc:docMk/>
            <pc:sldMk cId="1312028156" sldId="265"/>
            <ac:spMk id="2" creationId="{1B2240E7-9776-CFB2-5EB6-D1A1EFBC45CA}"/>
          </ac:spMkLst>
        </pc:spChg>
        <pc:spChg chg="mod">
          <ac:chgData name="Utilisateur invité" userId="" providerId="Windows Live" clId="Web-{B1DA6878-F428-4B71-BF02-D1482B8BA195}" dt="2024-05-20T09:43:55.754" v="69" actId="20577"/>
          <ac:spMkLst>
            <pc:docMk/>
            <pc:sldMk cId="1312028156" sldId="265"/>
            <ac:spMk id="3" creationId="{5B9710A8-E095-FB94-C7B1-BC2ABCEAAC3D}"/>
          </ac:spMkLst>
        </pc:spChg>
      </pc:sldChg>
      <pc:sldChg chg="modSp">
        <pc:chgData name="Utilisateur invité" userId="" providerId="Windows Live" clId="Web-{B1DA6878-F428-4B71-BF02-D1482B8BA195}" dt="2024-05-20T09:49:11.294" v="142"/>
        <pc:sldMkLst>
          <pc:docMk/>
          <pc:sldMk cId="315857916" sldId="272"/>
        </pc:sldMkLst>
        <pc:graphicFrameChg chg="mod modGraphic">
          <ac:chgData name="Utilisateur invité" userId="" providerId="Windows Live" clId="Web-{B1DA6878-F428-4B71-BF02-D1482B8BA195}" dt="2024-05-20T09:49:11.294" v="142"/>
          <ac:graphicFrameMkLst>
            <pc:docMk/>
            <pc:sldMk cId="315857916" sldId="272"/>
            <ac:graphicFrameMk id="5" creationId="{9A61571A-3D03-3D6C-2976-4C8D4EB99D96}"/>
          </ac:graphicFrameMkLst>
        </pc:graphicFrameChg>
      </pc:sldChg>
      <pc:sldChg chg="modSp">
        <pc:chgData name="Utilisateur invité" userId="" providerId="Windows Live" clId="Web-{B1DA6878-F428-4B71-BF02-D1482B8BA195}" dt="2024-05-20T09:36:25.725" v="4" actId="20577"/>
        <pc:sldMkLst>
          <pc:docMk/>
          <pc:sldMk cId="3372524070" sldId="274"/>
        </pc:sldMkLst>
        <pc:spChg chg="mod">
          <ac:chgData name="Utilisateur invité" userId="" providerId="Windows Live" clId="Web-{B1DA6878-F428-4B71-BF02-D1482B8BA195}" dt="2024-05-20T09:36:25.725" v="4" actId="20577"/>
          <ac:spMkLst>
            <pc:docMk/>
            <pc:sldMk cId="3372524070" sldId="274"/>
            <ac:spMk id="3" creationId="{315464A6-6C2F-3BF1-1A42-D0212A29E57E}"/>
          </ac:spMkLst>
        </pc:spChg>
      </pc:sldChg>
      <pc:sldChg chg="modSp">
        <pc:chgData name="Utilisateur invité" userId="" providerId="Windows Live" clId="Web-{B1DA6878-F428-4B71-BF02-D1482B8BA195}" dt="2024-05-20T09:40:40.170" v="20" actId="20577"/>
        <pc:sldMkLst>
          <pc:docMk/>
          <pc:sldMk cId="607057930" sldId="277"/>
        </pc:sldMkLst>
        <pc:spChg chg="mod">
          <ac:chgData name="Utilisateur invité" userId="" providerId="Windows Live" clId="Web-{B1DA6878-F428-4B71-BF02-D1482B8BA195}" dt="2024-05-20T09:40:40.170" v="20" actId="20577"/>
          <ac:spMkLst>
            <pc:docMk/>
            <pc:sldMk cId="607057930" sldId="277"/>
            <ac:spMk id="3" creationId="{3181B6A4-19C7-175D-6DE8-B4264280A82A}"/>
          </ac:spMkLst>
        </pc:spChg>
      </pc:sldChg>
      <pc:sldChg chg="modSp">
        <pc:chgData name="Utilisateur invité" userId="" providerId="Windows Live" clId="Web-{B1DA6878-F428-4B71-BF02-D1482B8BA195}" dt="2024-05-20T09:46:11.617" v="92" actId="1076"/>
        <pc:sldMkLst>
          <pc:docMk/>
          <pc:sldMk cId="263822697" sldId="282"/>
        </pc:sldMkLst>
        <pc:spChg chg="mod">
          <ac:chgData name="Utilisateur invité" userId="" providerId="Windows Live" clId="Web-{B1DA6878-F428-4B71-BF02-D1482B8BA195}" dt="2024-05-20T09:46:11.617" v="92" actId="1076"/>
          <ac:spMkLst>
            <pc:docMk/>
            <pc:sldMk cId="263822697" sldId="282"/>
            <ac:spMk id="55" creationId="{4355A9D4-071F-194E-6FA8-27B84484BA58}"/>
          </ac:spMkLst>
        </pc:spChg>
      </pc:sldChg>
      <pc:sldChg chg="modSp delCm">
        <pc:chgData name="Utilisateur invité" userId="" providerId="Windows Live" clId="Web-{B1DA6878-F428-4B71-BF02-D1482B8BA195}" dt="2024-05-20T09:44:52.349" v="73" actId="20577"/>
        <pc:sldMkLst>
          <pc:docMk/>
          <pc:sldMk cId="1798469084" sldId="284"/>
        </pc:sldMkLst>
        <pc:spChg chg="mod">
          <ac:chgData name="Utilisateur invité" userId="" providerId="Windows Live" clId="Web-{B1DA6878-F428-4B71-BF02-D1482B8BA195}" dt="2024-05-20T09:44:52.349" v="73" actId="20577"/>
          <ac:spMkLst>
            <pc:docMk/>
            <pc:sldMk cId="1798469084" sldId="284"/>
            <ac:spMk id="4" creationId="{74259D68-B603-863F-1140-2450E1905D33}"/>
          </ac:spMkLst>
        </pc:spChg>
        <pc:extLst>
          <p:ext xmlns:p="http://schemas.openxmlformats.org/presentationml/2006/main" uri="{D6D511B9-2390-475A-947B-AFAB55BFBCF1}">
            <pc226:cmChg xmlns:pc226="http://schemas.microsoft.com/office/powerpoint/2022/06/main/command" chg="del">
              <pc226:chgData name="Utilisateur invité" userId="" providerId="Windows Live" clId="Web-{B1DA6878-F428-4B71-BF02-D1482B8BA195}" dt="2024-05-20T09:44:33.911" v="70"/>
              <pc2:cmMkLst xmlns:pc2="http://schemas.microsoft.com/office/powerpoint/2019/9/main/command">
                <pc:docMk/>
                <pc:sldMk cId="1798469084" sldId="284"/>
                <pc2:cmMk id="{ABE9AD75-3251-47D1-AD4D-68D020ED15F4}"/>
              </pc2:cmMkLst>
            </pc226:cmChg>
            <pc226:cmChg xmlns:pc226="http://schemas.microsoft.com/office/powerpoint/2022/06/main/command" chg="del">
              <pc226:chgData name="Utilisateur invité" userId="" providerId="Windows Live" clId="Web-{B1DA6878-F428-4B71-BF02-D1482B8BA195}" dt="2024-05-20T09:44:36.271" v="71"/>
              <pc2:cmMkLst xmlns:pc2="http://schemas.microsoft.com/office/powerpoint/2019/9/main/command">
                <pc:docMk/>
                <pc:sldMk cId="1798469084" sldId="284"/>
                <pc2:cmMk id="{2033DCB1-177C-4B8E-8012-14A0CC394208}"/>
              </pc2:cmMkLst>
            </pc226:cmChg>
          </p:ext>
        </pc:extLst>
      </pc:sldChg>
      <pc:sldChg chg="modSp addCm delCm">
        <pc:chgData name="Utilisateur invité" userId="" providerId="Windows Live" clId="Web-{B1DA6878-F428-4B71-BF02-D1482B8BA195}" dt="2024-05-20T09:52:52.207" v="188" actId="20577"/>
        <pc:sldMkLst>
          <pc:docMk/>
          <pc:sldMk cId="1538256921" sldId="287"/>
        </pc:sldMkLst>
        <pc:spChg chg="mod">
          <ac:chgData name="Utilisateur invité" userId="" providerId="Windows Live" clId="Web-{B1DA6878-F428-4B71-BF02-D1482B8BA195}" dt="2024-05-20T09:52:52.207" v="188" actId="20577"/>
          <ac:spMkLst>
            <pc:docMk/>
            <pc:sldMk cId="1538256921" sldId="287"/>
            <ac:spMk id="5" creationId="{7DFD1C19-E6C1-5163-7164-4FBA28A895AC}"/>
          </ac:spMkLst>
        </pc:spChg>
        <pc:extLst>
          <p:ext xmlns:p="http://schemas.openxmlformats.org/presentationml/2006/main" uri="{D6D511B9-2390-475A-947B-AFAB55BFBCF1}">
            <pc226:cmChg xmlns:pc226="http://schemas.microsoft.com/office/powerpoint/2022/06/main/command" chg="add del">
              <pc226:chgData name="Utilisateur invité" userId="" providerId="Windows Live" clId="Web-{B1DA6878-F428-4B71-BF02-D1482B8BA195}" dt="2024-05-20T09:52:33.988" v="162"/>
              <pc2:cmMkLst xmlns:pc2="http://schemas.microsoft.com/office/powerpoint/2019/9/main/command">
                <pc:docMk/>
                <pc:sldMk cId="1538256921" sldId="287"/>
                <pc2:cmMk id="{07962D1C-9272-4778-805F-AE3E6F7E97E6}"/>
              </pc2:cmMkLst>
            </pc226:cmChg>
          </p:ext>
        </pc:extLst>
      </pc:sldChg>
      <pc:sldChg chg="modSp">
        <pc:chgData name="Utilisateur invité" userId="" providerId="Windows Live" clId="Web-{B1DA6878-F428-4B71-BF02-D1482B8BA195}" dt="2024-05-20T09:45:45.632" v="84" actId="20577"/>
        <pc:sldMkLst>
          <pc:docMk/>
          <pc:sldMk cId="76789969" sldId="288"/>
        </pc:sldMkLst>
        <pc:spChg chg="mod">
          <ac:chgData name="Utilisateur invité" userId="" providerId="Windows Live" clId="Web-{B1DA6878-F428-4B71-BF02-D1482B8BA195}" dt="2024-05-20T09:45:45.632" v="84" actId="20577"/>
          <ac:spMkLst>
            <pc:docMk/>
            <pc:sldMk cId="76789969" sldId="288"/>
            <ac:spMk id="6" creationId="{F7CCE6D4-59E4-6DED-BB7F-E8C23E007021}"/>
          </ac:spMkLst>
        </pc:spChg>
      </pc:sldChg>
      <pc:sldChg chg="modSp">
        <pc:chgData name="Utilisateur invité" userId="" providerId="Windows Live" clId="Web-{B1DA6878-F428-4B71-BF02-D1482B8BA195}" dt="2024-05-20T09:46:47.962" v="108" actId="20577"/>
        <pc:sldMkLst>
          <pc:docMk/>
          <pc:sldMk cId="1880119181" sldId="289"/>
        </pc:sldMkLst>
        <pc:spChg chg="mod">
          <ac:chgData name="Utilisateur invité" userId="" providerId="Windows Live" clId="Web-{B1DA6878-F428-4B71-BF02-D1482B8BA195}" dt="2024-05-20T09:46:47.962" v="108" actId="20577"/>
          <ac:spMkLst>
            <pc:docMk/>
            <pc:sldMk cId="1880119181" sldId="289"/>
            <ac:spMk id="4" creationId="{D4E1F56A-6B27-4CBC-8A38-F3E497F56905}"/>
          </ac:spMkLst>
        </pc:spChg>
      </pc:sldChg>
      <pc:sldChg chg="modSp">
        <pc:chgData name="Utilisateur invité" userId="" providerId="Windows Live" clId="Web-{B1DA6878-F428-4B71-BF02-D1482B8BA195}" dt="2024-05-20T09:53:11.129" v="198" actId="20577"/>
        <pc:sldMkLst>
          <pc:docMk/>
          <pc:sldMk cId="3346553186" sldId="292"/>
        </pc:sldMkLst>
        <pc:spChg chg="mod">
          <ac:chgData name="Utilisateur invité" userId="" providerId="Windows Live" clId="Web-{B1DA6878-F428-4B71-BF02-D1482B8BA195}" dt="2024-05-20T09:53:11.129" v="198" actId="20577"/>
          <ac:spMkLst>
            <pc:docMk/>
            <pc:sldMk cId="3346553186" sldId="292"/>
            <ac:spMk id="3" creationId="{A92A868F-0753-CA4C-FB75-72D32A1B0C3A}"/>
          </ac:spMkLst>
        </pc:spChg>
      </pc:sldChg>
      <pc:sldChg chg="modSp">
        <pc:chgData name="Utilisateur invité" userId="" providerId="Windows Live" clId="Web-{B1DA6878-F428-4B71-BF02-D1482B8BA195}" dt="2024-05-20T09:48:33.340" v="112" actId="20577"/>
        <pc:sldMkLst>
          <pc:docMk/>
          <pc:sldMk cId="4051001178" sldId="295"/>
        </pc:sldMkLst>
        <pc:spChg chg="mod">
          <ac:chgData name="Utilisateur invité" userId="" providerId="Windows Live" clId="Web-{B1DA6878-F428-4B71-BF02-D1482B8BA195}" dt="2024-05-20T09:48:33.340" v="112" actId="20577"/>
          <ac:spMkLst>
            <pc:docMk/>
            <pc:sldMk cId="4051001178" sldId="295"/>
            <ac:spMk id="3" creationId="{B74903AE-84BF-B2E2-ABD8-C4EF5E3A5F37}"/>
          </ac:spMkLst>
        </pc:spChg>
      </pc:sldChg>
      <pc:sldChg chg="modSp">
        <pc:chgData name="Utilisateur invité" userId="" providerId="Windows Live" clId="Web-{B1DA6878-F428-4B71-BF02-D1482B8BA195}" dt="2024-05-20T09:42:25.376" v="45" actId="20577"/>
        <pc:sldMkLst>
          <pc:docMk/>
          <pc:sldMk cId="100927651" sldId="297"/>
        </pc:sldMkLst>
        <pc:spChg chg="mod">
          <ac:chgData name="Utilisateur invité" userId="" providerId="Windows Live" clId="Web-{B1DA6878-F428-4B71-BF02-D1482B8BA195}" dt="2024-05-20T09:42:25.376" v="45" actId="20577"/>
          <ac:spMkLst>
            <pc:docMk/>
            <pc:sldMk cId="100927651" sldId="297"/>
            <ac:spMk id="3" creationId="{7DF10845-4181-C0DF-0BFB-96FCD410095A}"/>
          </ac:spMkLst>
        </pc:spChg>
      </pc:sldChg>
      <pc:sldChg chg="modSp addCm delCm modCm">
        <pc:chgData name="Utilisateur invité" userId="" providerId="Windows Live" clId="Web-{B1DA6878-F428-4B71-BF02-D1482B8BA195}" dt="2024-05-20T09:51:39.986" v="161"/>
        <pc:sldMkLst>
          <pc:docMk/>
          <pc:sldMk cId="3420970622" sldId="298"/>
        </pc:sldMkLst>
        <pc:spChg chg="mod">
          <ac:chgData name="Utilisateur invité" userId="" providerId="Windows Live" clId="Web-{B1DA6878-F428-4B71-BF02-D1482B8BA195}" dt="2024-05-20T09:51:36.986" v="160" actId="20577"/>
          <ac:spMkLst>
            <pc:docMk/>
            <pc:sldMk cId="3420970622" sldId="298"/>
            <ac:spMk id="4" creationId="{0CB5CD82-51B2-B1D4-B97D-44CF23810A2C}"/>
          </ac:spMkLst>
        </pc:spChg>
        <pc:extLst>
          <p:ext xmlns:p="http://schemas.openxmlformats.org/presentationml/2006/main" uri="{D6D511B9-2390-475A-947B-AFAB55BFBCF1}">
            <pc226:cmChg xmlns:pc226="http://schemas.microsoft.com/office/powerpoint/2022/06/main/command" chg="add del mod">
              <pc226:chgData name="Utilisateur invité" userId="" providerId="Windows Live" clId="Web-{B1DA6878-F428-4B71-BF02-D1482B8BA195}" dt="2024-05-20T09:51:39.986" v="161"/>
              <pc2:cmMkLst xmlns:pc2="http://schemas.microsoft.com/office/powerpoint/2019/9/main/command">
                <pc:docMk/>
                <pc:sldMk cId="3420970622" sldId="298"/>
                <pc2:cmMk id="{A6B8BE83-D21D-4807-BBAD-9C5202249311}"/>
              </pc2:cmMkLst>
            </pc226:cmChg>
          </p:ext>
        </pc:extLst>
      </pc:sldChg>
      <pc:sldChg chg="modSp">
        <pc:chgData name="Utilisateur invité" userId="" providerId="Windows Live" clId="Web-{B1DA6878-F428-4B71-BF02-D1482B8BA195}" dt="2024-05-20T09:43:12.784" v="55" actId="20577"/>
        <pc:sldMkLst>
          <pc:docMk/>
          <pc:sldMk cId="617662085" sldId="299"/>
        </pc:sldMkLst>
        <pc:spChg chg="mod">
          <ac:chgData name="Utilisateur invité" userId="" providerId="Windows Live" clId="Web-{B1DA6878-F428-4B71-BF02-D1482B8BA195}" dt="2024-05-20T09:43:12.784" v="55" actId="20577"/>
          <ac:spMkLst>
            <pc:docMk/>
            <pc:sldMk cId="617662085" sldId="299"/>
            <ac:spMk id="3" creationId="{4A566D2E-0FFA-3B85-CB64-1E0631135D8F}"/>
          </ac:spMkLst>
        </pc:spChg>
      </pc:sldChg>
      <pc:sldChg chg="modSp">
        <pc:chgData name="Utilisateur invité" userId="" providerId="Windows Live" clId="Web-{B1DA6878-F428-4B71-BF02-D1482B8BA195}" dt="2024-05-20T09:43:32.269" v="61" actId="20577"/>
        <pc:sldMkLst>
          <pc:docMk/>
          <pc:sldMk cId="1035220419" sldId="300"/>
        </pc:sldMkLst>
        <pc:spChg chg="mod">
          <ac:chgData name="Utilisateur invité" userId="" providerId="Windows Live" clId="Web-{B1DA6878-F428-4B71-BF02-D1482B8BA195}" dt="2024-05-20T09:43:32.269" v="61" actId="20577"/>
          <ac:spMkLst>
            <pc:docMk/>
            <pc:sldMk cId="1035220419" sldId="300"/>
            <ac:spMk id="3" creationId="{53970E99-D7BB-0055-6DE0-D2AD255D2F61}"/>
          </ac:spMkLst>
        </pc:spChg>
      </pc:sldChg>
      <pc:sldChg chg="modSp">
        <pc:chgData name="Utilisateur invité" userId="" providerId="Windows Live" clId="Web-{B1DA6878-F428-4B71-BF02-D1482B8BA195}" dt="2024-05-20T09:39:08.573" v="10" actId="20577"/>
        <pc:sldMkLst>
          <pc:docMk/>
          <pc:sldMk cId="247138013" sldId="301"/>
        </pc:sldMkLst>
        <pc:spChg chg="mod">
          <ac:chgData name="Utilisateur invité" userId="" providerId="Windows Live" clId="Web-{B1DA6878-F428-4B71-BF02-D1482B8BA195}" dt="2024-05-20T09:39:08.573" v="10" actId="20577"/>
          <ac:spMkLst>
            <pc:docMk/>
            <pc:sldMk cId="247138013" sldId="301"/>
            <ac:spMk id="5" creationId="{30B7E8A7-2C65-484C-2B4A-7ACD44267184}"/>
          </ac:spMkLst>
        </pc:spChg>
      </pc:sldChg>
    </pc:docChg>
  </pc:docChgLst>
  <pc:docChgLst>
    <pc:chgData name="Utilisateur invité" providerId="Windows Live" clId="Web-{98C36E44-EFBB-4497-85B2-4B783ADC5CE7}"/>
    <pc:docChg chg="addSld delSld modSld">
      <pc:chgData name="Utilisateur invité" userId="" providerId="Windows Live" clId="Web-{98C36E44-EFBB-4497-85B2-4B783ADC5CE7}" dt="2024-05-09T10:20:36.588" v="1560" actId="20577"/>
      <pc:docMkLst>
        <pc:docMk/>
      </pc:docMkLst>
      <pc:sldChg chg="addSp delSp modSp delCm">
        <pc:chgData name="Utilisateur invité" userId="" providerId="Windows Live" clId="Web-{98C36E44-EFBB-4497-85B2-4B783ADC5CE7}" dt="2024-05-09T10:18:13.395" v="1552"/>
        <pc:sldMkLst>
          <pc:docMk/>
          <pc:sldMk cId="1888245996" sldId="262"/>
        </pc:sldMkLst>
        <pc:spChg chg="del mod">
          <ac:chgData name="Utilisateur invité" userId="" providerId="Windows Live" clId="Web-{98C36E44-EFBB-4497-85B2-4B783ADC5CE7}" dt="2024-05-09T10:08:46.953" v="1423"/>
          <ac:spMkLst>
            <pc:docMk/>
            <pc:sldMk cId="1888245996" sldId="262"/>
            <ac:spMk id="8" creationId="{49A8E8F2-037D-8220-8BA4-BD80DCA56769}"/>
          </ac:spMkLst>
        </pc:spChg>
        <pc:spChg chg="add mod">
          <ac:chgData name="Utilisateur invité" userId="" providerId="Windows Live" clId="Web-{98C36E44-EFBB-4497-85B2-4B783ADC5CE7}" dt="2024-05-09T10:09:06.219" v="1427" actId="1076"/>
          <ac:spMkLst>
            <pc:docMk/>
            <pc:sldMk cId="1888245996" sldId="262"/>
            <ac:spMk id="9" creationId="{AD83958F-6ABC-A395-5B73-E120AD72B835}"/>
          </ac:spMkLst>
        </pc:spChg>
        <pc:spChg chg="add mod">
          <ac:chgData name="Utilisateur invité" userId="" providerId="Windows Live" clId="Web-{98C36E44-EFBB-4497-85B2-4B783ADC5CE7}" dt="2024-05-09T10:08:39.656" v="1420" actId="1076"/>
          <ac:spMkLst>
            <pc:docMk/>
            <pc:sldMk cId="1888245996" sldId="262"/>
            <ac:spMk id="10" creationId="{B82616E5-2E25-F824-DA47-4D0A11CC49C1}"/>
          </ac:spMkLst>
        </pc:spChg>
        <pc:spChg chg="add mod">
          <ac:chgData name="Utilisateur invité" userId="" providerId="Windows Live" clId="Web-{98C36E44-EFBB-4497-85B2-4B783ADC5CE7}" dt="2024-05-09T10:08:43.796" v="1422" actId="1076"/>
          <ac:spMkLst>
            <pc:docMk/>
            <pc:sldMk cId="1888245996" sldId="262"/>
            <ac:spMk id="11" creationId="{A1958328-E618-3506-0EAC-E8CE621BD854}"/>
          </ac:spMkLst>
        </pc:spChg>
        <pc:spChg chg="add mod">
          <ac:chgData name="Utilisateur invité" userId="" providerId="Windows Live" clId="Web-{98C36E44-EFBB-4497-85B2-4B783ADC5CE7}" dt="2024-05-09T10:08:53.094" v="1425" actId="1076"/>
          <ac:spMkLst>
            <pc:docMk/>
            <pc:sldMk cId="1888245996" sldId="262"/>
            <ac:spMk id="12" creationId="{CAC90095-6F1D-F7A4-E488-2879199B27F7}"/>
          </ac:spMkLst>
        </pc:spChg>
        <pc:spChg chg="add mod">
          <ac:chgData name="Utilisateur invité" userId="" providerId="Windows Live" clId="Web-{98C36E44-EFBB-4497-85B2-4B783ADC5CE7}" dt="2024-05-09T10:17:24.612" v="1539" actId="1076"/>
          <ac:spMkLst>
            <pc:docMk/>
            <pc:sldMk cId="1888245996" sldId="262"/>
            <ac:spMk id="14" creationId="{F6D2129B-E0B7-2659-D04B-BBA51FDE3580}"/>
          </ac:spMkLst>
        </pc:spChg>
        <pc:spChg chg="add mod">
          <ac:chgData name="Utilisateur invité" userId="" providerId="Windows Live" clId="Web-{98C36E44-EFBB-4497-85B2-4B783ADC5CE7}" dt="2024-05-09T10:16:05.766" v="1525" actId="1076"/>
          <ac:spMkLst>
            <pc:docMk/>
            <pc:sldMk cId="1888245996" sldId="262"/>
            <ac:spMk id="15" creationId="{AD37A3C8-CCB9-7DEC-2D9E-620A59492566}"/>
          </ac:spMkLst>
        </pc:spChg>
        <pc:spChg chg="add del">
          <ac:chgData name="Utilisateur invité" userId="" providerId="Windows Live" clId="Web-{98C36E44-EFBB-4497-85B2-4B783ADC5CE7}" dt="2024-05-09T10:16:20.563" v="1527"/>
          <ac:spMkLst>
            <pc:docMk/>
            <pc:sldMk cId="1888245996" sldId="262"/>
            <ac:spMk id="16" creationId="{FF6E44F3-C736-2711-A740-85EECDF65390}"/>
          </ac:spMkLst>
        </pc:spChg>
        <pc:spChg chg="add mod">
          <ac:chgData name="Utilisateur invité" userId="" providerId="Windows Live" clId="Web-{98C36E44-EFBB-4497-85B2-4B783ADC5CE7}" dt="2024-05-09T10:16:56.455" v="1533" actId="1076"/>
          <ac:spMkLst>
            <pc:docMk/>
            <pc:sldMk cId="1888245996" sldId="262"/>
            <ac:spMk id="17" creationId="{ECA05256-0753-0766-A9FF-83BF93813F73}"/>
          </ac:spMkLst>
        </pc:spChg>
        <pc:spChg chg="add mod">
          <ac:chgData name="Utilisateur invité" userId="" providerId="Windows Live" clId="Web-{98C36E44-EFBB-4497-85B2-4B783ADC5CE7}" dt="2024-05-09T10:18:03.801" v="1551" actId="1076"/>
          <ac:spMkLst>
            <pc:docMk/>
            <pc:sldMk cId="1888245996" sldId="262"/>
            <ac:spMk id="18" creationId="{43AD9C72-BFE7-99CC-C414-C7B86CEAA36F}"/>
          </ac:spMkLst>
        </pc:spChg>
        <pc:graphicFrameChg chg="modGraphic">
          <ac:chgData name="Utilisateur invité" userId="" providerId="Windows Live" clId="Web-{98C36E44-EFBB-4497-85B2-4B783ADC5CE7}" dt="2024-05-09T10:09:01.922" v="1426"/>
          <ac:graphicFrameMkLst>
            <pc:docMk/>
            <pc:sldMk cId="1888245996" sldId="262"/>
            <ac:graphicFrameMk id="5" creationId="{13371B7B-E493-DACA-8E7A-CCEFBD1EE1BF}"/>
          </ac:graphicFrameMkLst>
        </pc:graphicFrameChg>
        <pc:picChg chg="mod">
          <ac:chgData name="Utilisateur invité" userId="" providerId="Windows Live" clId="Web-{98C36E44-EFBB-4497-85B2-4B783ADC5CE7}" dt="2024-05-09T10:17:14.659" v="1536" actId="14100"/>
          <ac:picMkLst>
            <pc:docMk/>
            <pc:sldMk cId="1888245996" sldId="262"/>
            <ac:picMk id="4" creationId="{FDA64341-C7B7-AF8B-099F-FB5CCFE9F100}"/>
          </ac:picMkLst>
        </pc:picChg>
        <pc:picChg chg="mod">
          <ac:chgData name="Utilisateur invité" userId="" providerId="Windows Live" clId="Web-{98C36E44-EFBB-4497-85B2-4B783ADC5CE7}" dt="2024-05-09T10:17:09.940" v="1535" actId="14100"/>
          <ac:picMkLst>
            <pc:docMk/>
            <pc:sldMk cId="1888245996" sldId="262"/>
            <ac:picMk id="6" creationId="{A1973B25-02DF-FC2E-7EDF-AC56D41070FC}"/>
          </ac:picMkLst>
        </pc:picChg>
        <pc:picChg chg="mod">
          <ac:chgData name="Utilisateur invité" userId="" providerId="Windows Live" clId="Web-{98C36E44-EFBB-4497-85B2-4B783ADC5CE7}" dt="2024-05-09T10:17:02.830" v="1534" actId="14100"/>
          <ac:picMkLst>
            <pc:docMk/>
            <pc:sldMk cId="1888245996" sldId="262"/>
            <ac:picMk id="7" creationId="{D9BB79EE-53B4-6F04-421E-178E418C72C3}"/>
          </ac:picMkLst>
        </pc:picChg>
        <pc:picChg chg="add mod">
          <ac:chgData name="Utilisateur invité" userId="" providerId="Windows Live" clId="Web-{98C36E44-EFBB-4497-85B2-4B783ADC5CE7}" dt="2024-05-09T10:17:18.237" v="1537" actId="14100"/>
          <ac:picMkLst>
            <pc:docMk/>
            <pc:sldMk cId="1888245996" sldId="262"/>
            <ac:picMk id="13" creationId="{B37C8B61-6C88-A81C-76A9-01ABA38C94D4}"/>
          </ac:picMkLst>
        </pc:picChg>
        <pc:extLst>
          <p:ext xmlns:p="http://schemas.openxmlformats.org/presentationml/2006/main" uri="{D6D511B9-2390-475A-947B-AFAB55BFBCF1}">
            <pc226:cmChg xmlns:pc226="http://schemas.microsoft.com/office/powerpoint/2022/06/main/command" chg="del">
              <pc226:chgData name="Utilisateur invité" userId="" providerId="Windows Live" clId="Web-{98C36E44-EFBB-4497-85B2-4B783ADC5CE7}" dt="2024-05-09T10:18:13.395" v="1552"/>
              <pc2:cmMkLst xmlns:pc2="http://schemas.microsoft.com/office/powerpoint/2019/9/main/command">
                <pc:docMk/>
                <pc:sldMk cId="1888245996" sldId="262"/>
                <pc2:cmMk id="{D6DA34A1-CE39-4477-A27E-AD97F2BE4E61}"/>
              </pc2:cmMkLst>
            </pc226:cmChg>
          </p:ext>
        </pc:extLst>
      </pc:sldChg>
      <pc:sldChg chg="addSp delSp modSp delCm">
        <pc:chgData name="Utilisateur invité" userId="" providerId="Windows Live" clId="Web-{98C36E44-EFBB-4497-85B2-4B783ADC5CE7}" dt="2024-05-09T10:18:25.614" v="1553"/>
        <pc:sldMkLst>
          <pc:docMk/>
          <pc:sldMk cId="732863648" sldId="263"/>
        </pc:sldMkLst>
        <pc:spChg chg="add mod">
          <ac:chgData name="Utilisateur invité" userId="" providerId="Windows Live" clId="Web-{98C36E44-EFBB-4497-85B2-4B783ADC5CE7}" dt="2024-05-09T10:05:27.961" v="1369" actId="1076"/>
          <ac:spMkLst>
            <pc:docMk/>
            <pc:sldMk cId="732863648" sldId="263"/>
            <ac:spMk id="3" creationId="{1B10B8AA-34D7-EE35-310B-9F54AC527190}"/>
          </ac:spMkLst>
        </pc:spChg>
        <pc:spChg chg="add mod">
          <ac:chgData name="Utilisateur invité" userId="" providerId="Windows Live" clId="Web-{98C36E44-EFBB-4497-85B2-4B783ADC5CE7}" dt="2024-05-09T10:05:35.196" v="1371" actId="1076"/>
          <ac:spMkLst>
            <pc:docMk/>
            <pc:sldMk cId="732863648" sldId="263"/>
            <ac:spMk id="4" creationId="{4821ADB9-D797-5452-A180-C97F01D5FD31}"/>
          </ac:spMkLst>
        </pc:spChg>
        <pc:spChg chg="add mod">
          <ac:chgData name="Utilisateur invité" userId="" providerId="Windows Live" clId="Web-{98C36E44-EFBB-4497-85B2-4B783ADC5CE7}" dt="2024-05-09T10:05:38.946" v="1373" actId="1076"/>
          <ac:spMkLst>
            <pc:docMk/>
            <pc:sldMk cId="732863648" sldId="263"/>
            <ac:spMk id="6" creationId="{AC7187B9-0DEF-A2B5-A73C-C22A04C69478}"/>
          </ac:spMkLst>
        </pc:spChg>
        <pc:spChg chg="mod">
          <ac:chgData name="Utilisateur invité" userId="" providerId="Windows Live" clId="Web-{98C36E44-EFBB-4497-85B2-4B783ADC5CE7}" dt="2024-05-09T10:05:20.961" v="1366" actId="1076"/>
          <ac:spMkLst>
            <pc:docMk/>
            <pc:sldMk cId="732863648" sldId="263"/>
            <ac:spMk id="7" creationId="{44D5CF7D-C5B8-378F-4911-07C04595B8E0}"/>
          </ac:spMkLst>
        </pc:spChg>
        <pc:spChg chg="add del">
          <ac:chgData name="Utilisateur invité" userId="" providerId="Windows Live" clId="Web-{98C36E44-EFBB-4497-85B2-4B783ADC5CE7}" dt="2024-05-09T10:06:22.323" v="1390"/>
          <ac:spMkLst>
            <pc:docMk/>
            <pc:sldMk cId="732863648" sldId="263"/>
            <ac:spMk id="13" creationId="{02AD6531-7BBF-CCDB-806E-7F51AF4C8E4B}"/>
          </ac:spMkLst>
        </pc:spChg>
        <pc:spChg chg="add mod">
          <ac:chgData name="Utilisateur invité" userId="" providerId="Windows Live" clId="Web-{98C36E44-EFBB-4497-85B2-4B783ADC5CE7}" dt="2024-05-09T10:11:22.380" v="1463" actId="20577"/>
          <ac:spMkLst>
            <pc:docMk/>
            <pc:sldMk cId="732863648" sldId="263"/>
            <ac:spMk id="14" creationId="{C4B29B4D-8201-7276-4949-3DB8A722A3EC}"/>
          </ac:spMkLst>
        </pc:spChg>
        <pc:spChg chg="add mod">
          <ac:chgData name="Utilisateur invité" userId="" providerId="Windows Live" clId="Web-{98C36E44-EFBB-4497-85B2-4B783ADC5CE7}" dt="2024-05-09T10:11:15.318" v="1461" actId="1076"/>
          <ac:spMkLst>
            <pc:docMk/>
            <pc:sldMk cId="732863648" sldId="263"/>
            <ac:spMk id="15" creationId="{816757AA-8B63-BF8C-D33D-60C09F537A3E}"/>
          </ac:spMkLst>
        </pc:spChg>
        <pc:spChg chg="add mod">
          <ac:chgData name="Utilisateur invité" userId="" providerId="Windows Live" clId="Web-{98C36E44-EFBB-4497-85B2-4B783ADC5CE7}" dt="2024-05-09T10:14:32.856" v="1505" actId="20577"/>
          <ac:spMkLst>
            <pc:docMk/>
            <pc:sldMk cId="732863648" sldId="263"/>
            <ac:spMk id="16" creationId="{1CCB5746-FF0D-CB6F-5F28-D4340B381D90}"/>
          </ac:spMkLst>
        </pc:spChg>
        <pc:spChg chg="add mod">
          <ac:chgData name="Utilisateur invité" userId="" providerId="Windows Live" clId="Web-{98C36E44-EFBB-4497-85B2-4B783ADC5CE7}" dt="2024-05-09T10:14:22.856" v="1502" actId="1076"/>
          <ac:spMkLst>
            <pc:docMk/>
            <pc:sldMk cId="732863648" sldId="263"/>
            <ac:spMk id="17" creationId="{CD0B59D2-634C-3AFF-9A3B-3E7CD0013C0A}"/>
          </ac:spMkLst>
        </pc:spChg>
        <pc:graphicFrameChg chg="mod modGraphic">
          <ac:chgData name="Utilisateur invité" userId="" providerId="Windows Live" clId="Web-{98C36E44-EFBB-4497-85B2-4B783ADC5CE7}" dt="2024-05-09T09:52:13.026" v="1124"/>
          <ac:graphicFrameMkLst>
            <pc:docMk/>
            <pc:sldMk cId="732863648" sldId="263"/>
            <ac:graphicFrameMk id="5" creationId="{B4018804-2716-8ABC-2439-9391AC43E79C}"/>
          </ac:graphicFrameMkLst>
        </pc:graphicFrameChg>
        <pc:picChg chg="add mod">
          <ac:chgData name="Utilisateur invité" userId="" providerId="Windows Live" clId="Web-{98C36E44-EFBB-4497-85B2-4B783ADC5CE7}" dt="2024-05-09T10:11:09.739" v="1460" actId="14100"/>
          <ac:picMkLst>
            <pc:docMk/>
            <pc:sldMk cId="732863648" sldId="263"/>
            <ac:picMk id="8" creationId="{D700B817-33DD-24CF-BC8A-1D33ACEE1E99}"/>
          </ac:picMkLst>
        </pc:picChg>
        <pc:picChg chg="mod">
          <ac:chgData name="Utilisateur invité" userId="" providerId="Windows Live" clId="Web-{98C36E44-EFBB-4497-85B2-4B783ADC5CE7}" dt="2024-05-09T10:07:12.465" v="1401" actId="14100"/>
          <ac:picMkLst>
            <pc:docMk/>
            <pc:sldMk cId="732863648" sldId="263"/>
            <ac:picMk id="9" creationId="{B96816F9-E266-78D5-14C8-096DAC4F9FF8}"/>
          </ac:picMkLst>
        </pc:picChg>
        <pc:picChg chg="add mod">
          <ac:chgData name="Utilisateur invité" userId="" providerId="Windows Live" clId="Web-{98C36E44-EFBB-4497-85B2-4B783ADC5CE7}" dt="2024-05-09T10:13:16.009" v="1489" actId="14100"/>
          <ac:picMkLst>
            <pc:docMk/>
            <pc:sldMk cId="732863648" sldId="263"/>
            <ac:picMk id="10" creationId="{61B85A6B-BA93-14AA-0332-04507C58E71A}"/>
          </ac:picMkLst>
        </pc:picChg>
        <pc:picChg chg="del">
          <ac:chgData name="Utilisateur invité" userId="" providerId="Windows Live" clId="Web-{98C36E44-EFBB-4497-85B2-4B783ADC5CE7}" dt="2024-05-09T10:05:54.993" v="1380"/>
          <ac:picMkLst>
            <pc:docMk/>
            <pc:sldMk cId="732863648" sldId="263"/>
            <ac:picMk id="11" creationId="{E55BCB68-410E-6F5E-196D-542126A30826}"/>
          </ac:picMkLst>
        </pc:picChg>
        <pc:picChg chg="add mod">
          <ac:chgData name="Utilisateur invité" userId="" providerId="Windows Live" clId="Web-{98C36E44-EFBB-4497-85B2-4B783ADC5CE7}" dt="2024-05-09T10:14:27.340" v="1503" actId="14100"/>
          <ac:picMkLst>
            <pc:docMk/>
            <pc:sldMk cId="732863648" sldId="263"/>
            <ac:picMk id="12" creationId="{7A5D0FCD-CCC9-7F0E-90CA-6D70FA5E51AC}"/>
          </ac:picMkLst>
        </pc:picChg>
        <pc:extLst>
          <p:ext xmlns:p="http://schemas.openxmlformats.org/presentationml/2006/main" uri="{D6D511B9-2390-475A-947B-AFAB55BFBCF1}">
            <pc226:cmChg xmlns:pc226="http://schemas.microsoft.com/office/powerpoint/2022/06/main/command" chg="del">
              <pc226:chgData name="Utilisateur invité" userId="" providerId="Windows Live" clId="Web-{98C36E44-EFBB-4497-85B2-4B783ADC5CE7}" dt="2024-05-09T10:18:25.614" v="1553"/>
              <pc2:cmMkLst xmlns:pc2="http://schemas.microsoft.com/office/powerpoint/2019/9/main/command">
                <pc:docMk/>
                <pc:sldMk cId="732863648" sldId="263"/>
                <pc2:cmMk id="{18F7C707-EE2A-4968-B3FF-D6CF14518109}"/>
              </pc2:cmMkLst>
            </pc226:cmChg>
          </p:ext>
        </pc:extLst>
      </pc:sldChg>
      <pc:sldChg chg="modSp">
        <pc:chgData name="Utilisateur invité" userId="" providerId="Windows Live" clId="Web-{98C36E44-EFBB-4497-85B2-4B783ADC5CE7}" dt="2024-05-09T09:33:46.298" v="0" actId="20577"/>
        <pc:sldMkLst>
          <pc:docMk/>
          <pc:sldMk cId="1074150517" sldId="276"/>
        </pc:sldMkLst>
        <pc:spChg chg="mod">
          <ac:chgData name="Utilisateur invité" userId="" providerId="Windows Live" clId="Web-{98C36E44-EFBB-4497-85B2-4B783ADC5CE7}" dt="2024-05-09T09:33:46.298" v="0" actId="20577"/>
          <ac:spMkLst>
            <pc:docMk/>
            <pc:sldMk cId="1074150517" sldId="276"/>
            <ac:spMk id="3" creationId="{7E07C4CF-0E3B-9AA5-F18A-D2F4C633AB84}"/>
          </ac:spMkLst>
        </pc:spChg>
      </pc:sldChg>
      <pc:sldChg chg="modSp">
        <pc:chgData name="Utilisateur invité" userId="" providerId="Windows Live" clId="Web-{98C36E44-EFBB-4497-85B2-4B783ADC5CE7}" dt="2024-05-09T10:02:52.190" v="1241" actId="20577"/>
        <pc:sldMkLst>
          <pc:docMk/>
          <pc:sldMk cId="607057930" sldId="277"/>
        </pc:sldMkLst>
        <pc:spChg chg="mod">
          <ac:chgData name="Utilisateur invité" userId="" providerId="Windows Live" clId="Web-{98C36E44-EFBB-4497-85B2-4B783ADC5CE7}" dt="2024-05-09T10:02:52.190" v="1241" actId="20577"/>
          <ac:spMkLst>
            <pc:docMk/>
            <pc:sldMk cId="607057930" sldId="277"/>
            <ac:spMk id="3" creationId="{3181B6A4-19C7-175D-6DE8-B4264280A82A}"/>
          </ac:spMkLst>
        </pc:spChg>
      </pc:sldChg>
      <pc:sldChg chg="modSp">
        <pc:chgData name="Utilisateur invité" userId="" providerId="Windows Live" clId="Web-{98C36E44-EFBB-4497-85B2-4B783ADC5CE7}" dt="2024-05-09T10:20:36.588" v="1560" actId="20577"/>
        <pc:sldMkLst>
          <pc:docMk/>
          <pc:sldMk cId="971826380" sldId="278"/>
        </pc:sldMkLst>
        <pc:spChg chg="mod">
          <ac:chgData name="Utilisateur invité" userId="" providerId="Windows Live" clId="Web-{98C36E44-EFBB-4497-85B2-4B783ADC5CE7}" dt="2024-05-09T10:20:36.588" v="1560" actId="20577"/>
          <ac:spMkLst>
            <pc:docMk/>
            <pc:sldMk cId="971826380" sldId="278"/>
            <ac:spMk id="3" creationId="{DB71E025-4B78-33B5-6DDF-CD0EAD576A94}"/>
          </ac:spMkLst>
        </pc:spChg>
      </pc:sldChg>
      <pc:sldChg chg="delSp modSp new del">
        <pc:chgData name="Utilisateur invité" userId="" providerId="Windows Live" clId="Web-{98C36E44-EFBB-4497-85B2-4B783ADC5CE7}" dt="2024-05-09T10:18:37.709" v="1554"/>
        <pc:sldMkLst>
          <pc:docMk/>
          <pc:sldMk cId="1853359105" sldId="280"/>
        </pc:sldMkLst>
        <pc:spChg chg="del">
          <ac:chgData name="Utilisateur invité" userId="" providerId="Windows Live" clId="Web-{98C36E44-EFBB-4497-85B2-4B783ADC5CE7}" dt="2024-05-09T09:38:15.777" v="311"/>
          <ac:spMkLst>
            <pc:docMk/>
            <pc:sldMk cId="1853359105" sldId="280"/>
            <ac:spMk id="2" creationId="{1472B0B4-C0FA-4A21-567F-4DBFEDE4BBCC}"/>
          </ac:spMkLst>
        </pc:spChg>
        <pc:spChg chg="mod">
          <ac:chgData name="Utilisateur invité" userId="" providerId="Windows Live" clId="Web-{98C36E44-EFBB-4497-85B2-4B783ADC5CE7}" dt="2024-05-09T10:11:50.069" v="1470" actId="20577"/>
          <ac:spMkLst>
            <pc:docMk/>
            <pc:sldMk cId="1853359105" sldId="280"/>
            <ac:spMk id="3" creationId="{8D3CB733-5763-0BE3-1605-0AE46438EA4D}"/>
          </ac:spMkLst>
        </pc:spChg>
      </pc:sldChg>
    </pc:docChg>
  </pc:docChgLst>
  <pc:docChgLst>
    <pc:chgData name="Utilisateur invité" providerId="Windows Live" clId="Web-{473F1E71-7BD7-4D80-AE69-F132C5AAF2D2}"/>
    <pc:docChg chg="delSld modSld">
      <pc:chgData name="Utilisateur invité" userId="" providerId="Windows Live" clId="Web-{473F1E71-7BD7-4D80-AE69-F132C5AAF2D2}" dt="2024-05-19T18:34:51.323" v="901" actId="20577"/>
      <pc:docMkLst>
        <pc:docMk/>
      </pc:docMkLst>
      <pc:sldChg chg="modSp">
        <pc:chgData name="Utilisateur invité" userId="" providerId="Windows Live" clId="Web-{473F1E71-7BD7-4D80-AE69-F132C5AAF2D2}" dt="2024-05-19T18:05:37.867" v="133" actId="14100"/>
        <pc:sldMkLst>
          <pc:docMk/>
          <pc:sldMk cId="732863648" sldId="263"/>
        </pc:sldMkLst>
        <pc:spChg chg="mod">
          <ac:chgData name="Utilisateur invité" userId="" providerId="Windows Live" clId="Web-{473F1E71-7BD7-4D80-AE69-F132C5AAF2D2}" dt="2024-05-19T18:05:37.867" v="133" actId="14100"/>
          <ac:spMkLst>
            <pc:docMk/>
            <pc:sldMk cId="732863648" sldId="263"/>
            <ac:spMk id="16" creationId="{1CCB5746-FF0D-CB6F-5F28-D4340B381D90}"/>
          </ac:spMkLst>
        </pc:spChg>
      </pc:sldChg>
      <pc:sldChg chg="addSp delSp modSp delCm modCm">
        <pc:chgData name="Utilisateur invité" userId="" providerId="Windows Live" clId="Web-{473F1E71-7BD7-4D80-AE69-F132C5AAF2D2}" dt="2024-05-19T18:21:34.683" v="893" actId="14100"/>
        <pc:sldMkLst>
          <pc:docMk/>
          <pc:sldMk cId="872952133" sldId="266"/>
        </pc:sldMkLst>
        <pc:spChg chg="mod">
          <ac:chgData name="Utilisateur invité" userId="" providerId="Windows Live" clId="Web-{473F1E71-7BD7-4D80-AE69-F132C5AAF2D2}" dt="2024-05-19T18:20:31.009" v="850" actId="20577"/>
          <ac:spMkLst>
            <pc:docMk/>
            <pc:sldMk cId="872952133" sldId="266"/>
            <ac:spMk id="2" creationId="{ADC095A7-5BC0-677F-66F6-1052D7B5B490}"/>
          </ac:spMkLst>
        </pc:spChg>
        <pc:spChg chg="add mod">
          <ac:chgData name="Utilisateur invité" userId="" providerId="Windows Live" clId="Web-{473F1E71-7BD7-4D80-AE69-F132C5AAF2D2}" dt="2024-05-19T18:12:47.726" v="483" actId="1076"/>
          <ac:spMkLst>
            <pc:docMk/>
            <pc:sldMk cId="872952133" sldId="266"/>
            <ac:spMk id="3" creationId="{58E3C2CD-A55D-60DA-709D-D5FF6F4B5459}"/>
          </ac:spMkLst>
        </pc:spChg>
        <pc:spChg chg="add mod">
          <ac:chgData name="Utilisateur invité" userId="" providerId="Windows Live" clId="Web-{473F1E71-7BD7-4D80-AE69-F132C5AAF2D2}" dt="2024-05-19T18:12:49.945" v="484" actId="1076"/>
          <ac:spMkLst>
            <pc:docMk/>
            <pc:sldMk cId="872952133" sldId="266"/>
            <ac:spMk id="6" creationId="{7D431640-20E7-37A5-F910-565629DCB5D5}"/>
          </ac:spMkLst>
        </pc:spChg>
        <pc:spChg chg="add mod">
          <ac:chgData name="Utilisateur invité" userId="" providerId="Windows Live" clId="Web-{473F1E71-7BD7-4D80-AE69-F132C5AAF2D2}" dt="2024-05-19T18:16:33.625" v="619" actId="1076"/>
          <ac:spMkLst>
            <pc:docMk/>
            <pc:sldMk cId="872952133" sldId="266"/>
            <ac:spMk id="7" creationId="{DE7044F5-D64F-6EB4-E868-3832401A4E65}"/>
          </ac:spMkLst>
        </pc:spChg>
        <pc:spChg chg="add mod">
          <ac:chgData name="Utilisateur invité" userId="" providerId="Windows Live" clId="Web-{473F1E71-7BD7-4D80-AE69-F132C5AAF2D2}" dt="2024-05-19T18:12:19.178" v="476" actId="1076"/>
          <ac:spMkLst>
            <pc:docMk/>
            <pc:sldMk cId="872952133" sldId="266"/>
            <ac:spMk id="8" creationId="{A65DD6E0-671A-4E41-7F60-CB2E522DDCC6}"/>
          </ac:spMkLst>
        </pc:spChg>
        <pc:spChg chg="add mod">
          <ac:chgData name="Utilisateur invité" userId="" providerId="Windows Live" clId="Web-{473F1E71-7BD7-4D80-AE69-F132C5AAF2D2}" dt="2024-05-19T18:14:11.542" v="498" actId="1076"/>
          <ac:spMkLst>
            <pc:docMk/>
            <pc:sldMk cId="872952133" sldId="266"/>
            <ac:spMk id="9" creationId="{2335183E-BC6C-B2BC-9644-53E3CBF9A9F7}"/>
          </ac:spMkLst>
        </pc:spChg>
        <pc:spChg chg="add mod">
          <ac:chgData name="Utilisateur invité" userId="" providerId="Windows Live" clId="Web-{473F1E71-7BD7-4D80-AE69-F132C5AAF2D2}" dt="2024-05-19T18:14:54.200" v="501" actId="1076"/>
          <ac:spMkLst>
            <pc:docMk/>
            <pc:sldMk cId="872952133" sldId="266"/>
            <ac:spMk id="10" creationId="{53C8E81B-63A7-ED4C-8BFB-B71D3D2D133D}"/>
          </ac:spMkLst>
        </pc:spChg>
        <pc:spChg chg="add mod">
          <ac:chgData name="Utilisateur invité" userId="" providerId="Windows Live" clId="Web-{473F1E71-7BD7-4D80-AE69-F132C5AAF2D2}" dt="2024-05-19T18:18:53.490" v="803" actId="20577"/>
          <ac:spMkLst>
            <pc:docMk/>
            <pc:sldMk cId="872952133" sldId="266"/>
            <ac:spMk id="23" creationId="{CFFAD2C5-6C79-00F6-9631-9513F5708C0A}"/>
          </ac:spMkLst>
        </pc:spChg>
        <pc:spChg chg="add mod">
          <ac:chgData name="Utilisateur invité" userId="" providerId="Windows Live" clId="Web-{473F1E71-7BD7-4D80-AE69-F132C5AAF2D2}" dt="2024-05-19T18:21:34.683" v="893" actId="14100"/>
          <ac:spMkLst>
            <pc:docMk/>
            <pc:sldMk cId="872952133" sldId="266"/>
            <ac:spMk id="24" creationId="{288B0F22-5F19-3C01-187D-3A2FDA067D3B}"/>
          </ac:spMkLst>
        </pc:spChg>
        <pc:picChg chg="del mod">
          <ac:chgData name="Utilisateur invité" userId="" providerId="Windows Live" clId="Web-{473F1E71-7BD7-4D80-AE69-F132C5AAF2D2}" dt="2024-05-19T18:09:43.454" v="449"/>
          <ac:picMkLst>
            <pc:docMk/>
            <pc:sldMk cId="872952133" sldId="266"/>
            <ac:picMk id="4" creationId="{196D7FE7-4A53-9BCC-74FC-18C2CDCE0923}"/>
          </ac:picMkLst>
        </pc:picChg>
        <pc:picChg chg="mod">
          <ac:chgData name="Utilisateur invité" userId="" providerId="Windows Live" clId="Web-{473F1E71-7BD7-4D80-AE69-F132C5AAF2D2}" dt="2024-05-19T18:12:04.053" v="472" actId="1076"/>
          <ac:picMkLst>
            <pc:docMk/>
            <pc:sldMk cId="872952133" sldId="266"/>
            <ac:picMk id="5" creationId="{ECF40F94-48AA-648B-3130-E8F8746C8377}"/>
          </ac:picMkLst>
        </pc:picChg>
        <pc:picChg chg="add mod">
          <ac:chgData name="Utilisateur invité" userId="" providerId="Windows Live" clId="Web-{473F1E71-7BD7-4D80-AE69-F132C5AAF2D2}" dt="2024-05-19T18:13:12.821" v="488" actId="1076"/>
          <ac:picMkLst>
            <pc:docMk/>
            <pc:sldMk cId="872952133" sldId="266"/>
            <ac:picMk id="12" creationId="{B7906EB4-E636-A282-C620-42DC2079B5DB}"/>
          </ac:picMkLst>
        </pc:picChg>
        <pc:picChg chg="add mod">
          <ac:chgData name="Utilisateur invité" userId="" providerId="Windows Live" clId="Web-{473F1E71-7BD7-4D80-AE69-F132C5AAF2D2}" dt="2024-05-19T18:13:27.884" v="491" actId="1076"/>
          <ac:picMkLst>
            <pc:docMk/>
            <pc:sldMk cId="872952133" sldId="266"/>
            <ac:picMk id="13" creationId="{99D635A9-FAB6-C277-C5BF-B876543B1A00}"/>
          </ac:picMkLst>
        </pc:picChg>
        <pc:picChg chg="add mod">
          <ac:chgData name="Utilisateur invité" userId="" providerId="Windows Live" clId="Web-{473F1E71-7BD7-4D80-AE69-F132C5AAF2D2}" dt="2024-05-19T18:13:53.432" v="494" actId="1076"/>
          <ac:picMkLst>
            <pc:docMk/>
            <pc:sldMk cId="872952133" sldId="266"/>
            <ac:picMk id="15" creationId="{2CC9B36D-807F-0F36-B4DA-456EA3B3CFC6}"/>
          </ac:picMkLst>
        </pc:picChg>
        <pc:picChg chg="add mod">
          <ac:chgData name="Utilisateur invité" userId="" providerId="Windows Live" clId="Web-{473F1E71-7BD7-4D80-AE69-F132C5AAF2D2}" dt="2024-05-19T18:16:36.063" v="620" actId="1076"/>
          <ac:picMkLst>
            <pc:docMk/>
            <pc:sldMk cId="872952133" sldId="266"/>
            <ac:picMk id="16" creationId="{077A39EF-7F45-6B14-0BB4-8DD03C6483FE}"/>
          </ac:picMkLst>
        </pc:picChg>
        <pc:picChg chg="add mod">
          <ac:chgData name="Utilisateur invité" userId="" providerId="Windows Live" clId="Web-{473F1E71-7BD7-4D80-AE69-F132C5AAF2D2}" dt="2024-05-19T18:14:59.606" v="503" actId="1076"/>
          <ac:picMkLst>
            <pc:docMk/>
            <pc:sldMk cId="872952133" sldId="266"/>
            <ac:picMk id="18" creationId="{62884157-830F-D419-D9CF-2460B901C258}"/>
          </ac:picMkLst>
        </pc:picChg>
        <pc:picChg chg="add mod">
          <ac:chgData name="Utilisateur invité" userId="" providerId="Windows Live" clId="Web-{473F1E71-7BD7-4D80-AE69-F132C5AAF2D2}" dt="2024-05-19T18:15:41.498" v="506" actId="1076"/>
          <ac:picMkLst>
            <pc:docMk/>
            <pc:sldMk cId="872952133" sldId="266"/>
            <ac:picMk id="19" creationId="{6F282A23-17A4-796B-716B-88247E869ADA}"/>
          </ac:picMkLst>
        </pc:picChg>
        <pc:picChg chg="add">
          <ac:chgData name="Utilisateur invité" userId="" providerId="Windows Live" clId="Web-{473F1E71-7BD7-4D80-AE69-F132C5AAF2D2}" dt="2024-05-19T18:16:48.126" v="621"/>
          <ac:picMkLst>
            <pc:docMk/>
            <pc:sldMk cId="872952133" sldId="266"/>
            <ac:picMk id="21" creationId="{7933BD9D-2D78-FF1C-B993-6A87FCBD6E5F}"/>
          </ac:picMkLst>
        </pc:picChg>
        <pc:extLst>
          <p:ext xmlns:p="http://schemas.openxmlformats.org/presentationml/2006/main" uri="{D6D511B9-2390-475A-947B-AFAB55BFBCF1}">
            <pc226:cmChg xmlns:pc226="http://schemas.microsoft.com/office/powerpoint/2022/06/main/command" chg="del mod">
              <pc226:chgData name="Utilisateur invité" userId="" providerId="Windows Live" clId="Web-{473F1E71-7BD7-4D80-AE69-F132C5AAF2D2}" dt="2024-05-19T18:20:36.400" v="851"/>
              <pc2:cmMkLst xmlns:pc2="http://schemas.microsoft.com/office/powerpoint/2019/9/main/command">
                <pc:docMk/>
                <pc:sldMk cId="872952133" sldId="266"/>
                <pc2:cmMk id="{7DB57B5B-FEA9-4CE1-9ACC-2AAF39604A34}"/>
              </pc2:cmMkLst>
            </pc226:cmChg>
          </p:ext>
        </pc:extLst>
      </pc:sldChg>
      <pc:sldChg chg="modSp">
        <pc:chgData name="Utilisateur invité" userId="" providerId="Windows Live" clId="Web-{473F1E71-7BD7-4D80-AE69-F132C5AAF2D2}" dt="2024-05-19T18:31:47.272" v="898" actId="1076"/>
        <pc:sldMkLst>
          <pc:docMk/>
          <pc:sldMk cId="1074150517" sldId="276"/>
        </pc:sldMkLst>
        <pc:spChg chg="mod">
          <ac:chgData name="Utilisateur invité" userId="" providerId="Windows Live" clId="Web-{473F1E71-7BD7-4D80-AE69-F132C5AAF2D2}" dt="2024-05-19T18:31:47.272" v="898" actId="1076"/>
          <ac:spMkLst>
            <pc:docMk/>
            <pc:sldMk cId="1074150517" sldId="276"/>
            <ac:spMk id="3" creationId="{7E07C4CF-0E3B-9AA5-F18A-D2F4C633AB84}"/>
          </ac:spMkLst>
        </pc:spChg>
      </pc:sldChg>
      <pc:sldChg chg="modSp">
        <pc:chgData name="Utilisateur invité" userId="" providerId="Windows Live" clId="Web-{473F1E71-7BD7-4D80-AE69-F132C5AAF2D2}" dt="2024-05-19T18:34:51.323" v="901" actId="20577"/>
        <pc:sldMkLst>
          <pc:docMk/>
          <pc:sldMk cId="607057930" sldId="277"/>
        </pc:sldMkLst>
        <pc:spChg chg="mod">
          <ac:chgData name="Utilisateur invité" userId="" providerId="Windows Live" clId="Web-{473F1E71-7BD7-4D80-AE69-F132C5AAF2D2}" dt="2024-05-19T18:34:51.323" v="901" actId="20577"/>
          <ac:spMkLst>
            <pc:docMk/>
            <pc:sldMk cId="607057930" sldId="277"/>
            <ac:spMk id="3" creationId="{3181B6A4-19C7-175D-6DE8-B4264280A82A}"/>
          </ac:spMkLst>
        </pc:spChg>
      </pc:sldChg>
      <pc:sldChg chg="addCm">
        <pc:chgData name="Utilisateur invité" userId="" providerId="Windows Live" clId="Web-{473F1E71-7BD7-4D80-AE69-F132C5AAF2D2}" dt="2024-05-19T18:24:52.331" v="895"/>
        <pc:sldMkLst>
          <pc:docMk/>
          <pc:sldMk cId="1798469084" sldId="284"/>
        </pc:sldMkLst>
        <pc:extLst>
          <p:ext xmlns:p="http://schemas.openxmlformats.org/presentationml/2006/main" uri="{D6D511B9-2390-475A-947B-AFAB55BFBCF1}">
            <pc226:cmChg xmlns:pc226="http://schemas.microsoft.com/office/powerpoint/2022/06/main/command" chg="add">
              <pc226:chgData name="Utilisateur invité" userId="" providerId="Windows Live" clId="Web-{473F1E71-7BD7-4D80-AE69-F132C5AAF2D2}" dt="2024-05-19T18:24:52.331" v="895"/>
              <pc2:cmMkLst xmlns:pc2="http://schemas.microsoft.com/office/powerpoint/2019/9/main/command">
                <pc:docMk/>
                <pc:sldMk cId="1798469084" sldId="284"/>
                <pc2:cmMk id="{2033DCB1-177C-4B8E-8012-14A0CC394208}"/>
              </pc2:cmMkLst>
            </pc226:cmChg>
          </p:ext>
        </pc:extLst>
      </pc:sldChg>
      <pc:sldChg chg="addCm">
        <pc:chgData name="Utilisateur invité" userId="" providerId="Windows Live" clId="Web-{473F1E71-7BD7-4D80-AE69-F132C5AAF2D2}" dt="2024-05-19T18:26:10.959" v="896"/>
        <pc:sldMkLst>
          <pc:docMk/>
          <pc:sldMk cId="76789969" sldId="288"/>
        </pc:sldMkLst>
        <pc:extLst>
          <p:ext xmlns:p="http://schemas.openxmlformats.org/presentationml/2006/main" uri="{D6D511B9-2390-475A-947B-AFAB55BFBCF1}">
            <pc226:cmChg xmlns:pc226="http://schemas.microsoft.com/office/powerpoint/2022/06/main/command" chg="add">
              <pc226:chgData name="Utilisateur invité" userId="" providerId="Windows Live" clId="Web-{473F1E71-7BD7-4D80-AE69-F132C5AAF2D2}" dt="2024-05-19T18:26:10.959" v="896"/>
              <pc2:cmMkLst xmlns:pc2="http://schemas.microsoft.com/office/powerpoint/2019/9/main/command">
                <pc:docMk/>
                <pc:sldMk cId="76789969" sldId="288"/>
                <pc2:cmMk id="{779764EB-DDB0-4CFA-9B96-C45B0FDE2BCA}"/>
              </pc2:cmMkLst>
            </pc226:cmChg>
          </p:ext>
        </pc:extLst>
      </pc:sldChg>
      <pc:sldChg chg="addCm">
        <pc:chgData name="Utilisateur invité" userId="" providerId="Windows Live" clId="Web-{473F1E71-7BD7-4D80-AE69-F132C5AAF2D2}" dt="2024-05-19T18:28:25.355" v="897"/>
        <pc:sldMkLst>
          <pc:docMk/>
          <pc:sldMk cId="2701755959" sldId="290"/>
        </pc:sldMkLst>
        <pc:extLst>
          <p:ext xmlns:p="http://schemas.openxmlformats.org/presentationml/2006/main" uri="{D6D511B9-2390-475A-947B-AFAB55BFBCF1}">
            <pc226:cmChg xmlns:pc226="http://schemas.microsoft.com/office/powerpoint/2022/06/main/command" chg="add">
              <pc226:chgData name="Utilisateur invité" userId="" providerId="Windows Live" clId="Web-{473F1E71-7BD7-4D80-AE69-F132C5AAF2D2}" dt="2024-05-19T18:28:25.355" v="897"/>
              <pc2:cmMkLst xmlns:pc2="http://schemas.microsoft.com/office/powerpoint/2019/9/main/command">
                <pc:docMk/>
                <pc:sldMk cId="2701755959" sldId="290"/>
                <pc2:cmMk id="{9847E69B-A2FA-4610-8A2D-2C54B605DE18}"/>
              </pc2:cmMkLst>
            </pc226:cmChg>
          </p:ext>
        </pc:extLst>
      </pc:sldChg>
      <pc:sldChg chg="modSp del">
        <pc:chgData name="Utilisateur invité" userId="" providerId="Windows Live" clId="Web-{473F1E71-7BD7-4D80-AE69-F132C5AAF2D2}" dt="2024-05-19T18:21:55.653" v="894"/>
        <pc:sldMkLst>
          <pc:docMk/>
          <pc:sldMk cId="1056237091" sldId="302"/>
        </pc:sldMkLst>
        <pc:spChg chg="mod">
          <ac:chgData name="Utilisateur invité" userId="" providerId="Windows Live" clId="Web-{473F1E71-7BD7-4D80-AE69-F132C5AAF2D2}" dt="2024-05-19T18:09:18.031" v="442" actId="20577"/>
          <ac:spMkLst>
            <pc:docMk/>
            <pc:sldMk cId="1056237091" sldId="302"/>
            <ac:spMk id="3" creationId="{FCD03A71-CB83-6D7F-0246-003CE8C89B10}"/>
          </ac:spMkLst>
        </pc:spChg>
      </pc:sldChg>
    </pc:docChg>
  </pc:docChgLst>
  <pc:docChgLst>
    <pc:chgData name="Utilisateur invité" providerId="Windows Live" clId="Web-{ACB0D88D-DD7C-4C4A-B52B-50F615EF92EC}"/>
    <pc:docChg chg="addSld modSld">
      <pc:chgData name="Utilisateur invité" userId="" providerId="Windows Live" clId="Web-{ACB0D88D-DD7C-4C4A-B52B-50F615EF92EC}" dt="2024-05-08T21:50:49.588" v="2284" actId="20577"/>
      <pc:docMkLst>
        <pc:docMk/>
      </pc:docMkLst>
      <pc:sldChg chg="addSp delSp modSp">
        <pc:chgData name="Utilisateur invité" userId="" providerId="Windows Live" clId="Web-{ACB0D88D-DD7C-4C4A-B52B-50F615EF92EC}" dt="2024-05-08T20:18:18.495" v="6" actId="1076"/>
        <pc:sldMkLst>
          <pc:docMk/>
          <pc:sldMk cId="872952133" sldId="266"/>
        </pc:sldMkLst>
        <pc:picChg chg="add mod">
          <ac:chgData name="Utilisateur invité" userId="" providerId="Windows Live" clId="Web-{ACB0D88D-DD7C-4C4A-B52B-50F615EF92EC}" dt="2024-05-08T20:18:18.495" v="6" actId="1076"/>
          <ac:picMkLst>
            <pc:docMk/>
            <pc:sldMk cId="872952133" sldId="266"/>
            <ac:picMk id="4" creationId="{196D7FE7-4A53-9BCC-74FC-18C2CDCE0923}"/>
          </ac:picMkLst>
        </pc:picChg>
        <pc:picChg chg="mod">
          <ac:chgData name="Utilisateur invité" userId="" providerId="Windows Live" clId="Web-{ACB0D88D-DD7C-4C4A-B52B-50F615EF92EC}" dt="2024-05-08T20:17:50.182" v="1" actId="1076"/>
          <ac:picMkLst>
            <pc:docMk/>
            <pc:sldMk cId="872952133" sldId="266"/>
            <ac:picMk id="5" creationId="{ECF40F94-48AA-648B-3130-E8F8746C8377}"/>
          </ac:picMkLst>
        </pc:picChg>
        <pc:picChg chg="del">
          <ac:chgData name="Utilisateur invité" userId="" providerId="Windows Live" clId="Web-{ACB0D88D-DD7C-4C4A-B52B-50F615EF92EC}" dt="2024-05-08T20:17:46.697" v="0"/>
          <ac:picMkLst>
            <pc:docMk/>
            <pc:sldMk cId="872952133" sldId="266"/>
            <ac:picMk id="6" creationId="{15BF22BF-181F-D306-9648-2B25D03A69C9}"/>
          </ac:picMkLst>
        </pc:picChg>
      </pc:sldChg>
      <pc:sldChg chg="modSp new">
        <pc:chgData name="Utilisateur invité" userId="" providerId="Windows Live" clId="Web-{ACB0D88D-DD7C-4C4A-B52B-50F615EF92EC}" dt="2024-05-08T21:26:57.233" v="537" actId="20577"/>
        <pc:sldMkLst>
          <pc:docMk/>
          <pc:sldMk cId="3372524070" sldId="274"/>
        </pc:sldMkLst>
        <pc:spChg chg="mod">
          <ac:chgData name="Utilisateur invité" userId="" providerId="Windows Live" clId="Web-{ACB0D88D-DD7C-4C4A-B52B-50F615EF92EC}" dt="2024-05-08T20:18:43.792" v="31" actId="20577"/>
          <ac:spMkLst>
            <pc:docMk/>
            <pc:sldMk cId="3372524070" sldId="274"/>
            <ac:spMk id="2" creationId="{55EC1BB4-4FD3-F23B-A565-2DCB65873698}"/>
          </ac:spMkLst>
        </pc:spChg>
        <pc:spChg chg="mod">
          <ac:chgData name="Utilisateur invité" userId="" providerId="Windows Live" clId="Web-{ACB0D88D-DD7C-4C4A-B52B-50F615EF92EC}" dt="2024-05-08T21:26:57.233" v="537" actId="20577"/>
          <ac:spMkLst>
            <pc:docMk/>
            <pc:sldMk cId="3372524070" sldId="274"/>
            <ac:spMk id="3" creationId="{315464A6-6C2F-3BF1-1A42-D0212A29E57E}"/>
          </ac:spMkLst>
        </pc:spChg>
      </pc:sldChg>
      <pc:sldChg chg="delSp modSp new">
        <pc:chgData name="Utilisateur invité" userId="" providerId="Windows Live" clId="Web-{ACB0D88D-DD7C-4C4A-B52B-50F615EF92EC}" dt="2024-05-08T21:25:45.465" v="461" actId="20577"/>
        <pc:sldMkLst>
          <pc:docMk/>
          <pc:sldMk cId="84296040" sldId="275"/>
        </pc:sldMkLst>
        <pc:spChg chg="del">
          <ac:chgData name="Utilisateur invité" userId="" providerId="Windows Live" clId="Web-{ACB0D88D-DD7C-4C4A-B52B-50F615EF92EC}" dt="2024-05-08T21:19:07.779" v="324"/>
          <ac:spMkLst>
            <pc:docMk/>
            <pc:sldMk cId="84296040" sldId="275"/>
            <ac:spMk id="2" creationId="{7A06AB80-3CC7-A615-5870-EFB902662073}"/>
          </ac:spMkLst>
        </pc:spChg>
        <pc:spChg chg="mod">
          <ac:chgData name="Utilisateur invité" userId="" providerId="Windows Live" clId="Web-{ACB0D88D-DD7C-4C4A-B52B-50F615EF92EC}" dt="2024-05-08T21:25:45.465" v="461" actId="20577"/>
          <ac:spMkLst>
            <pc:docMk/>
            <pc:sldMk cId="84296040" sldId="275"/>
            <ac:spMk id="3" creationId="{17EB06B9-1029-3FEB-3FB7-9083D1C64EEC}"/>
          </ac:spMkLst>
        </pc:spChg>
      </pc:sldChg>
      <pc:sldChg chg="delSp modSp new">
        <pc:chgData name="Utilisateur invité" userId="" providerId="Windows Live" clId="Web-{ACB0D88D-DD7C-4C4A-B52B-50F615EF92EC}" dt="2024-05-08T21:29:41.418" v="860" actId="20577"/>
        <pc:sldMkLst>
          <pc:docMk/>
          <pc:sldMk cId="1074150517" sldId="276"/>
        </pc:sldMkLst>
        <pc:spChg chg="del">
          <ac:chgData name="Utilisateur invité" userId="" providerId="Windows Live" clId="Web-{ACB0D88D-DD7C-4C4A-B52B-50F615EF92EC}" dt="2024-05-08T21:25:56.715" v="463"/>
          <ac:spMkLst>
            <pc:docMk/>
            <pc:sldMk cId="1074150517" sldId="276"/>
            <ac:spMk id="2" creationId="{7FE5B2FF-A550-1711-D1FD-0A6181BD2175}"/>
          </ac:spMkLst>
        </pc:spChg>
        <pc:spChg chg="mod">
          <ac:chgData name="Utilisateur invité" userId="" providerId="Windows Live" clId="Web-{ACB0D88D-DD7C-4C4A-B52B-50F615EF92EC}" dt="2024-05-08T21:29:41.418" v="860" actId="20577"/>
          <ac:spMkLst>
            <pc:docMk/>
            <pc:sldMk cId="1074150517" sldId="276"/>
            <ac:spMk id="3" creationId="{7E07C4CF-0E3B-9AA5-F18A-D2F4C633AB84}"/>
          </ac:spMkLst>
        </pc:spChg>
      </pc:sldChg>
      <pc:sldChg chg="addSp delSp modSp new">
        <pc:chgData name="Utilisateur invité" userId="" providerId="Windows Live" clId="Web-{ACB0D88D-DD7C-4C4A-B52B-50F615EF92EC}" dt="2024-05-08T21:50:49.588" v="2284" actId="20577"/>
        <pc:sldMkLst>
          <pc:docMk/>
          <pc:sldMk cId="607057930" sldId="277"/>
        </pc:sldMkLst>
        <pc:spChg chg="del">
          <ac:chgData name="Utilisateur invité" userId="" providerId="Windows Live" clId="Web-{ACB0D88D-DD7C-4C4A-B52B-50F615EF92EC}" dt="2024-05-08T21:29:51.903" v="862"/>
          <ac:spMkLst>
            <pc:docMk/>
            <pc:sldMk cId="607057930" sldId="277"/>
            <ac:spMk id="2" creationId="{75B23FFB-4202-74E4-5014-42F502E3787C}"/>
          </ac:spMkLst>
        </pc:spChg>
        <pc:spChg chg="mod">
          <ac:chgData name="Utilisateur invité" userId="" providerId="Windows Live" clId="Web-{ACB0D88D-DD7C-4C4A-B52B-50F615EF92EC}" dt="2024-05-08T21:50:49.588" v="2284" actId="20577"/>
          <ac:spMkLst>
            <pc:docMk/>
            <pc:sldMk cId="607057930" sldId="277"/>
            <ac:spMk id="3" creationId="{3181B6A4-19C7-175D-6DE8-B4264280A82A}"/>
          </ac:spMkLst>
        </pc:spChg>
        <pc:spChg chg="add del mod">
          <ac:chgData name="Utilisateur invité" userId="" providerId="Windows Live" clId="Web-{ACB0D88D-DD7C-4C4A-B52B-50F615EF92EC}" dt="2024-05-08T21:34:05.881" v="1116"/>
          <ac:spMkLst>
            <pc:docMk/>
            <pc:sldMk cId="607057930" sldId="277"/>
            <ac:spMk id="4" creationId="{C9E24F85-9642-A430-8AD7-45D6D397C6FB}"/>
          </ac:spMkLst>
        </pc:spChg>
      </pc:sldChg>
      <pc:sldChg chg="delSp modSp new">
        <pc:chgData name="Utilisateur invité" userId="" providerId="Windows Live" clId="Web-{ACB0D88D-DD7C-4C4A-B52B-50F615EF92EC}" dt="2024-05-08T21:43:11.494" v="1923" actId="20577"/>
        <pc:sldMkLst>
          <pc:docMk/>
          <pc:sldMk cId="971826380" sldId="278"/>
        </pc:sldMkLst>
        <pc:spChg chg="del mod">
          <ac:chgData name="Utilisateur invité" userId="" providerId="Windows Live" clId="Web-{ACB0D88D-DD7C-4C4A-B52B-50F615EF92EC}" dt="2024-05-08T21:34:25.006" v="1123"/>
          <ac:spMkLst>
            <pc:docMk/>
            <pc:sldMk cId="971826380" sldId="278"/>
            <ac:spMk id="2" creationId="{14535A1E-2BEB-AAAF-8377-93A43CBFE30F}"/>
          </ac:spMkLst>
        </pc:spChg>
        <pc:spChg chg="mod">
          <ac:chgData name="Utilisateur invité" userId="" providerId="Windows Live" clId="Web-{ACB0D88D-DD7C-4C4A-B52B-50F615EF92EC}" dt="2024-05-08T21:43:11.494" v="1923" actId="20577"/>
          <ac:spMkLst>
            <pc:docMk/>
            <pc:sldMk cId="971826380" sldId="278"/>
            <ac:spMk id="3" creationId="{DB71E025-4B78-33B5-6DDF-CD0EAD576A94}"/>
          </ac:spMkLst>
        </pc:spChg>
      </pc:sldChg>
      <pc:sldChg chg="delSp modSp new">
        <pc:chgData name="Utilisateur invité" userId="" providerId="Windows Live" clId="Web-{ACB0D88D-DD7C-4C4A-B52B-50F615EF92EC}" dt="2024-05-08T21:50:20.853" v="2282" actId="20577"/>
        <pc:sldMkLst>
          <pc:docMk/>
          <pc:sldMk cId="2149426038" sldId="279"/>
        </pc:sldMkLst>
        <pc:spChg chg="del">
          <ac:chgData name="Utilisateur invité" userId="" providerId="Windows Live" clId="Web-{ACB0D88D-DD7C-4C4A-B52B-50F615EF92EC}" dt="2024-05-08T21:43:36.511" v="1925"/>
          <ac:spMkLst>
            <pc:docMk/>
            <pc:sldMk cId="2149426038" sldId="279"/>
            <ac:spMk id="2" creationId="{3121E3E3-3DD0-21B9-994A-F3AF9734AD5E}"/>
          </ac:spMkLst>
        </pc:spChg>
        <pc:spChg chg="mod">
          <ac:chgData name="Utilisateur invité" userId="" providerId="Windows Live" clId="Web-{ACB0D88D-DD7C-4C4A-B52B-50F615EF92EC}" dt="2024-05-08T21:50:20.853" v="2282" actId="20577"/>
          <ac:spMkLst>
            <pc:docMk/>
            <pc:sldMk cId="2149426038" sldId="279"/>
            <ac:spMk id="3" creationId="{6A13EBB0-D1FA-AA0E-5352-4A2607AFDF86}"/>
          </ac:spMkLst>
        </pc:spChg>
      </pc:sldChg>
    </pc:docChg>
  </pc:docChgLst>
  <pc:docChgLst>
    <pc:chgData name="Adèle Couvez" userId="96df96194d66fee3" providerId="LiveId" clId="{E5374392-71E8-46BB-B9CF-248FEDCF46D9}"/>
    <pc:docChg chg="undo custSel addSld delSld modSld sldOrd">
      <pc:chgData name="Adèle Couvez" userId="96df96194d66fee3" providerId="LiveId" clId="{E5374392-71E8-46BB-B9CF-248FEDCF46D9}" dt="2024-05-20T09:29:59.397" v="41631" actId="20577"/>
      <pc:docMkLst>
        <pc:docMk/>
      </pc:docMkLst>
      <pc:sldChg chg="modSp mod">
        <pc:chgData name="Adèle Couvez" userId="96df96194d66fee3" providerId="LiveId" clId="{E5374392-71E8-46BB-B9CF-248FEDCF46D9}" dt="2024-05-08T12:33:31.815" v="89" actId="20577"/>
        <pc:sldMkLst>
          <pc:docMk/>
          <pc:sldMk cId="3918725930" sldId="256"/>
        </pc:sldMkLst>
        <pc:spChg chg="mod">
          <ac:chgData name="Adèle Couvez" userId="96df96194d66fee3" providerId="LiveId" clId="{E5374392-71E8-46BB-B9CF-248FEDCF46D9}" dt="2024-05-08T12:33:26.165" v="74" actId="20577"/>
          <ac:spMkLst>
            <pc:docMk/>
            <pc:sldMk cId="3918725930" sldId="256"/>
            <ac:spMk id="2" creationId="{4B3655E5-6E06-F2D0-95AA-DBF2249FD750}"/>
          </ac:spMkLst>
        </pc:spChg>
        <pc:spChg chg="mod">
          <ac:chgData name="Adèle Couvez" userId="96df96194d66fee3" providerId="LiveId" clId="{E5374392-71E8-46BB-B9CF-248FEDCF46D9}" dt="2024-05-08T12:33:31.815" v="89" actId="20577"/>
          <ac:spMkLst>
            <pc:docMk/>
            <pc:sldMk cId="3918725930" sldId="256"/>
            <ac:spMk id="3" creationId="{7AAEF3A5-3275-B7BC-BBCE-165FE5AB0C7C}"/>
          </ac:spMkLst>
        </pc:spChg>
      </pc:sldChg>
      <pc:sldChg chg="modSp new mod ord">
        <pc:chgData name="Adèle Couvez" userId="96df96194d66fee3" providerId="LiveId" clId="{E5374392-71E8-46BB-B9CF-248FEDCF46D9}" dt="2024-05-10T15:22:02.093" v="903"/>
        <pc:sldMkLst>
          <pc:docMk/>
          <pc:sldMk cId="402589407" sldId="257"/>
        </pc:sldMkLst>
        <pc:spChg chg="mod">
          <ac:chgData name="Adèle Couvez" userId="96df96194d66fee3" providerId="LiveId" clId="{E5374392-71E8-46BB-B9CF-248FEDCF46D9}" dt="2024-05-08T12:59:03.972" v="422" actId="5793"/>
          <ac:spMkLst>
            <pc:docMk/>
            <pc:sldMk cId="402589407" sldId="257"/>
            <ac:spMk id="2" creationId="{DF7AF5BB-A690-B896-EB79-3CDB09E583A7}"/>
          </ac:spMkLst>
        </pc:spChg>
        <pc:spChg chg="mod">
          <ac:chgData name="Adèle Couvez" userId="96df96194d66fee3" providerId="LiveId" clId="{E5374392-71E8-46BB-B9CF-248FEDCF46D9}" dt="2024-05-08T13:13:46.416" v="901" actId="13926"/>
          <ac:spMkLst>
            <pc:docMk/>
            <pc:sldMk cId="402589407" sldId="257"/>
            <ac:spMk id="3" creationId="{6C229A02-B562-8BE1-AD1C-DD664A3813D3}"/>
          </ac:spMkLst>
        </pc:spChg>
      </pc:sldChg>
      <pc:sldChg chg="modSp mod addCm modCm">
        <pc:chgData name="Adèle Couvez" userId="96df96194d66fee3" providerId="LiveId" clId="{E5374392-71E8-46BB-B9CF-248FEDCF46D9}" dt="2024-05-20T08:33:24.374" v="36952" actId="20577"/>
        <pc:sldMkLst>
          <pc:docMk/>
          <pc:sldMk cId="1989306385" sldId="258"/>
        </pc:sldMkLst>
        <pc:spChg chg="mod">
          <ac:chgData name="Adèle Couvez" userId="96df96194d66fee3" providerId="LiveId" clId="{E5374392-71E8-46BB-B9CF-248FEDCF46D9}" dt="2024-05-20T08:33:24.374" v="36952" actId="20577"/>
          <ac:spMkLst>
            <pc:docMk/>
            <pc:sldMk cId="1989306385" sldId="258"/>
            <ac:spMk id="3" creationId="{FAB5889A-1C33-EA06-1790-E898EBAA3C84}"/>
          </ac:spMkLst>
        </pc:spChg>
        <pc:extLst>
          <p:ext xmlns:p="http://schemas.openxmlformats.org/presentationml/2006/main" uri="{D6D511B9-2390-475A-947B-AFAB55BFBCF1}">
            <pc226:cmChg xmlns:pc226="http://schemas.microsoft.com/office/powerpoint/2022/06/main/command" chg="add mod">
              <pc226:chgData name="Adèle Couvez" userId="96df96194d66fee3" providerId="LiveId" clId="{E5374392-71E8-46BB-B9CF-248FEDCF46D9}" dt="2024-05-19T15:41:27.835" v="21876"/>
              <pc2:cmMkLst xmlns:pc2="http://schemas.microsoft.com/office/powerpoint/2019/9/main/command">
                <pc:docMk/>
                <pc:sldMk cId="1989306385" sldId="258"/>
                <pc2:cmMk id="{C276EA52-91C0-4FAA-82D0-A787AACC63F4}"/>
              </pc2:cmMkLst>
            </pc226:cmChg>
          </p:ext>
        </pc:extLst>
      </pc:sldChg>
      <pc:sldChg chg="modSp mod">
        <pc:chgData name="Adèle Couvez" userId="96df96194d66fee3" providerId="LiveId" clId="{E5374392-71E8-46BB-B9CF-248FEDCF46D9}" dt="2024-05-16T18:37:37.510" v="19542" actId="20577"/>
        <pc:sldMkLst>
          <pc:docMk/>
          <pc:sldMk cId="3536693879" sldId="259"/>
        </pc:sldMkLst>
        <pc:spChg chg="mod">
          <ac:chgData name="Adèle Couvez" userId="96df96194d66fee3" providerId="LiveId" clId="{E5374392-71E8-46BB-B9CF-248FEDCF46D9}" dt="2024-05-16T18:37:37.510" v="19542" actId="20577"/>
          <ac:spMkLst>
            <pc:docMk/>
            <pc:sldMk cId="3536693879" sldId="259"/>
            <ac:spMk id="3" creationId="{F079D004-5AEA-2A38-7079-733AFE2C1654}"/>
          </ac:spMkLst>
        </pc:spChg>
      </pc:sldChg>
      <pc:sldChg chg="modSp mod addCm delCm modCm">
        <pc:chgData name="Adèle Couvez" userId="96df96194d66fee3" providerId="LiveId" clId="{E5374392-71E8-46BB-B9CF-248FEDCF46D9}" dt="2024-05-19T16:05:01.055" v="21918"/>
        <pc:sldMkLst>
          <pc:docMk/>
          <pc:sldMk cId="464156798" sldId="261"/>
        </pc:sldMkLst>
        <pc:spChg chg="mod">
          <ac:chgData name="Adèle Couvez" userId="96df96194d66fee3" providerId="LiveId" clId="{E5374392-71E8-46BB-B9CF-248FEDCF46D9}" dt="2024-05-19T16:00:52.880" v="21899" actId="20577"/>
          <ac:spMkLst>
            <pc:docMk/>
            <pc:sldMk cId="464156798" sldId="261"/>
            <ac:spMk id="7" creationId="{9DB54C7C-A2A1-ED2E-11D5-372696950F8A}"/>
          </ac:spMkLst>
        </pc:spChg>
        <pc:spChg chg="mod">
          <ac:chgData name="Adèle Couvez" userId="96df96194d66fee3" providerId="LiveId" clId="{E5374392-71E8-46BB-B9CF-248FEDCF46D9}" dt="2024-05-19T16:02:01.294" v="21911" actId="20577"/>
          <ac:spMkLst>
            <pc:docMk/>
            <pc:sldMk cId="464156798" sldId="261"/>
            <ac:spMk id="8" creationId="{29CBE1CB-92BE-90EC-2D05-32D0973A4FB5}"/>
          </ac:spMkLst>
        </pc:spChg>
        <pc:spChg chg="mod">
          <ac:chgData name="Adèle Couvez" userId="96df96194d66fee3" providerId="LiveId" clId="{E5374392-71E8-46BB-B9CF-248FEDCF46D9}" dt="2024-05-19T16:04:22.788" v="21917" actId="1076"/>
          <ac:spMkLst>
            <pc:docMk/>
            <pc:sldMk cId="464156798" sldId="261"/>
            <ac:spMk id="9" creationId="{5DEA88BD-70A9-C460-20BC-FEB4AD43BA7F}"/>
          </ac:spMkLst>
        </pc:spChg>
        <pc:extLst>
          <p:ext xmlns:p="http://schemas.openxmlformats.org/presentationml/2006/main" uri="{D6D511B9-2390-475A-947B-AFAB55BFBCF1}">
            <pc226:cmChg xmlns:pc226="http://schemas.microsoft.com/office/powerpoint/2022/06/main/command" chg="add del">
              <pc226:chgData name="Adèle Couvez" userId="96df96194d66fee3" providerId="LiveId" clId="{E5374392-71E8-46BB-B9CF-248FEDCF46D9}" dt="2024-05-16T18:58:39.953" v="20336"/>
              <pc2:cmMkLst xmlns:pc2="http://schemas.microsoft.com/office/powerpoint/2019/9/main/command">
                <pc:docMk/>
                <pc:sldMk cId="464156798" sldId="261"/>
                <pc2:cmMk id="{12AC3A1F-1C55-4D9B-A1A9-C19CF8D77BD3}"/>
              </pc2:cmMkLst>
            </pc226:cmChg>
            <pc226:cmChg xmlns:pc226="http://schemas.microsoft.com/office/powerpoint/2022/06/main/command" chg="add del">
              <pc226:chgData name="Adèle Couvez" userId="96df96194d66fee3" providerId="LiveId" clId="{E5374392-71E8-46BB-B9CF-248FEDCF46D9}" dt="2024-05-19T15:56:16.755" v="21885"/>
              <pc2:cmMkLst xmlns:pc2="http://schemas.microsoft.com/office/powerpoint/2019/9/main/command">
                <pc:docMk/>
                <pc:sldMk cId="464156798" sldId="261"/>
                <pc2:cmMk id="{40151024-D2B5-46D1-8692-A8439E87CDE7}"/>
              </pc2:cmMkLst>
            </pc226:cmChg>
            <pc226:cmChg xmlns:pc226="http://schemas.microsoft.com/office/powerpoint/2022/06/main/command" chg="add del mod">
              <pc226:chgData name="Adèle Couvez" userId="96df96194d66fee3" providerId="LiveId" clId="{E5374392-71E8-46BB-B9CF-248FEDCF46D9}" dt="2024-05-19T16:00:57.349" v="21900"/>
              <pc2:cmMkLst xmlns:pc2="http://schemas.microsoft.com/office/powerpoint/2019/9/main/command">
                <pc:docMk/>
                <pc:sldMk cId="464156798" sldId="261"/>
                <pc2:cmMk id="{12793643-5419-4E8D-BA07-6EB6C678226E}"/>
              </pc2:cmMkLst>
            </pc226:cmChg>
            <pc226:cmChg xmlns:pc226="http://schemas.microsoft.com/office/powerpoint/2022/06/main/command" chg="add del mod">
              <pc226:chgData name="Adèle Couvez" userId="96df96194d66fee3" providerId="LiveId" clId="{E5374392-71E8-46BB-B9CF-248FEDCF46D9}" dt="2024-05-19T16:04:12.639" v="21916"/>
              <pc2:cmMkLst xmlns:pc2="http://schemas.microsoft.com/office/powerpoint/2019/9/main/command">
                <pc:docMk/>
                <pc:sldMk cId="464156798" sldId="261"/>
                <pc2:cmMk id="{EC6A8A4B-5FEE-42BD-96D5-DF0DBF51A83D}"/>
              </pc2:cmMkLst>
            </pc226:cmChg>
            <pc226:cmChg xmlns:pc226="http://schemas.microsoft.com/office/powerpoint/2022/06/main/command" chg="add del">
              <pc226:chgData name="Adèle Couvez" userId="96df96194d66fee3" providerId="LiveId" clId="{E5374392-71E8-46BB-B9CF-248FEDCF46D9}" dt="2024-05-19T16:05:01.055" v="21918"/>
              <pc2:cmMkLst xmlns:pc2="http://schemas.microsoft.com/office/powerpoint/2019/9/main/command">
                <pc:docMk/>
                <pc:sldMk cId="464156798" sldId="261"/>
                <pc2:cmMk id="{34566B6B-5BD0-4392-9215-7B6AB0BCC162}"/>
              </pc2:cmMkLst>
            </pc226:cmChg>
            <pc226:cmChg xmlns:pc226="http://schemas.microsoft.com/office/powerpoint/2022/06/main/command" chg="add del mod">
              <pc226:chgData name="Adèle Couvez" userId="96df96194d66fee3" providerId="LiveId" clId="{E5374392-71E8-46BB-B9CF-248FEDCF46D9}" dt="2024-05-19T16:01:02.374" v="21901"/>
              <pc2:cmMkLst xmlns:pc2="http://schemas.microsoft.com/office/powerpoint/2019/9/main/command">
                <pc:docMk/>
                <pc:sldMk cId="464156798" sldId="261"/>
                <pc2:cmMk id="{979190C5-881C-4019-BB09-AF41A8C0DFE6}"/>
              </pc2:cmMkLst>
            </pc226:cmChg>
            <pc226:cmChg xmlns:pc226="http://schemas.microsoft.com/office/powerpoint/2022/06/main/command" chg="add del mod">
              <pc226:chgData name="Adèle Couvez" userId="96df96194d66fee3" providerId="LiveId" clId="{E5374392-71E8-46BB-B9CF-248FEDCF46D9}" dt="2024-05-19T16:03:47.924" v="21915"/>
              <pc2:cmMkLst xmlns:pc2="http://schemas.microsoft.com/office/powerpoint/2019/9/main/command">
                <pc:docMk/>
                <pc:sldMk cId="464156798" sldId="261"/>
                <pc2:cmMk id="{6CDCA3FB-9623-45E0-95AE-6965F5E86F4E}"/>
              </pc2:cmMkLst>
            </pc226:cmChg>
          </p:ext>
        </pc:extLst>
      </pc:sldChg>
      <pc:sldChg chg="modSp mod addCm delCm">
        <pc:chgData name="Adèle Couvez" userId="96df96194d66fee3" providerId="LiveId" clId="{E5374392-71E8-46BB-B9CF-248FEDCF46D9}" dt="2024-05-20T08:33:04.292" v="36951" actId="20577"/>
        <pc:sldMkLst>
          <pc:docMk/>
          <pc:sldMk cId="1888245996" sldId="262"/>
        </pc:sldMkLst>
        <pc:spChg chg="mod">
          <ac:chgData name="Adèle Couvez" userId="96df96194d66fee3" providerId="LiveId" clId="{E5374392-71E8-46BB-B9CF-248FEDCF46D9}" dt="2024-05-20T08:33:00.805" v="36949" actId="20577"/>
          <ac:spMkLst>
            <pc:docMk/>
            <pc:sldMk cId="1888245996" sldId="262"/>
            <ac:spMk id="14" creationId="{F6D2129B-E0B7-2659-D04B-BBA51FDE3580}"/>
          </ac:spMkLst>
        </pc:spChg>
        <pc:spChg chg="mod">
          <ac:chgData name="Adèle Couvez" userId="96df96194d66fee3" providerId="LiveId" clId="{E5374392-71E8-46BB-B9CF-248FEDCF46D9}" dt="2024-05-20T08:33:04.292" v="36951" actId="20577"/>
          <ac:spMkLst>
            <pc:docMk/>
            <pc:sldMk cId="1888245996" sldId="262"/>
            <ac:spMk id="15" creationId="{AD37A3C8-CCB9-7DEC-2D9E-620A59492566}"/>
          </ac:spMkLst>
        </pc:spChg>
        <pc:spChg chg="mod">
          <ac:chgData name="Adèle Couvez" userId="96df96194d66fee3" providerId="LiveId" clId="{E5374392-71E8-46BB-B9CF-248FEDCF46D9}" dt="2024-05-19T16:15:12.176" v="22010" actId="5793"/>
          <ac:spMkLst>
            <pc:docMk/>
            <pc:sldMk cId="1888245996" sldId="262"/>
            <ac:spMk id="18" creationId="{43AD9C72-BFE7-99CC-C414-C7B86CEAA36F}"/>
          </ac:spMkLst>
        </pc:spChg>
        <pc:graphicFrameChg chg="modGraphic">
          <ac:chgData name="Adèle Couvez" userId="96df96194d66fee3" providerId="LiveId" clId="{E5374392-71E8-46BB-B9CF-248FEDCF46D9}" dt="2024-05-19T16:15:36.886" v="22011" actId="313"/>
          <ac:graphicFrameMkLst>
            <pc:docMk/>
            <pc:sldMk cId="1888245996" sldId="262"/>
            <ac:graphicFrameMk id="5" creationId="{13371B7B-E493-DACA-8E7A-CCEFBD1EE1BF}"/>
          </ac:graphicFrameMkLst>
        </pc:graphicFrameChg>
        <pc:extLst>
          <p:ext xmlns:p="http://schemas.openxmlformats.org/presentationml/2006/main" uri="{D6D511B9-2390-475A-947B-AFAB55BFBCF1}">
            <pc226:cmChg xmlns:pc226="http://schemas.microsoft.com/office/powerpoint/2022/06/main/command" chg="add del">
              <pc226:chgData name="Adèle Couvez" userId="96df96194d66fee3" providerId="LiveId" clId="{E5374392-71E8-46BB-B9CF-248FEDCF46D9}" dt="2024-05-19T16:19:41.031" v="22013"/>
              <pc2:cmMkLst xmlns:pc2="http://schemas.microsoft.com/office/powerpoint/2019/9/main/command">
                <pc:docMk/>
                <pc:sldMk cId="1888245996" sldId="262"/>
                <pc2:cmMk id="{2798BE40-8E53-4E92-8939-3013598E5D9C}"/>
              </pc2:cmMkLst>
            </pc226:cmChg>
          </p:ext>
        </pc:extLst>
      </pc:sldChg>
      <pc:sldChg chg="modSp mod addCm delCm modCm">
        <pc:chgData name="Adèle Couvez" userId="96df96194d66fee3" providerId="LiveId" clId="{E5374392-71E8-46BB-B9CF-248FEDCF46D9}" dt="2024-05-19T16:24:14.371" v="22015"/>
        <pc:sldMkLst>
          <pc:docMk/>
          <pc:sldMk cId="732863648" sldId="263"/>
        </pc:sldMkLst>
        <pc:spChg chg="mod">
          <ac:chgData name="Adèle Couvez" userId="96df96194d66fee3" providerId="LiveId" clId="{E5374392-71E8-46BB-B9CF-248FEDCF46D9}" dt="2024-05-10T15:24:37.520" v="914" actId="14100"/>
          <ac:spMkLst>
            <pc:docMk/>
            <pc:sldMk cId="732863648" sldId="263"/>
            <ac:spMk id="15" creationId="{816757AA-8B63-BF8C-D33D-60C09F537A3E}"/>
          </ac:spMkLst>
        </pc:spChg>
        <pc:graphicFrameChg chg="modGraphic">
          <ac:chgData name="Adèle Couvez" userId="96df96194d66fee3" providerId="LiveId" clId="{E5374392-71E8-46BB-B9CF-248FEDCF46D9}" dt="2024-05-19T16:23:57.444" v="22014" actId="313"/>
          <ac:graphicFrameMkLst>
            <pc:docMk/>
            <pc:sldMk cId="732863648" sldId="263"/>
            <ac:graphicFrameMk id="5" creationId="{B4018804-2716-8ABC-2439-9391AC43E79C}"/>
          </ac:graphicFrameMkLst>
        </pc:graphicFrameChg>
        <pc:extLst>
          <p:ext xmlns:p="http://schemas.openxmlformats.org/presentationml/2006/main" uri="{D6D511B9-2390-475A-947B-AFAB55BFBCF1}">
            <pc226:cmChg xmlns:pc226="http://schemas.microsoft.com/office/powerpoint/2022/06/main/command" chg="add del mod">
              <pc226:chgData name="Adèle Couvez" userId="96df96194d66fee3" providerId="LiveId" clId="{E5374392-71E8-46BB-B9CF-248FEDCF46D9}" dt="2024-05-19T16:24:14.371" v="22015"/>
              <pc2:cmMkLst xmlns:pc2="http://schemas.microsoft.com/office/powerpoint/2019/9/main/command">
                <pc:docMk/>
                <pc:sldMk cId="732863648" sldId="263"/>
                <pc2:cmMk id="{5C531246-4FF5-4B39-B417-AD461A685895}"/>
              </pc2:cmMkLst>
            </pc226:cmChg>
            <pc226:cmChg xmlns:pc226="http://schemas.microsoft.com/office/powerpoint/2022/06/main/command" chg="add">
              <pc226:chgData name="Adèle Couvez" userId="96df96194d66fee3" providerId="LiveId" clId="{E5374392-71E8-46BB-B9CF-248FEDCF46D9}" dt="2024-05-16T19:17:24.337" v="20411"/>
              <pc2:cmMkLst xmlns:pc2="http://schemas.microsoft.com/office/powerpoint/2019/9/main/command">
                <pc:docMk/>
                <pc:sldMk cId="732863648" sldId="263"/>
                <pc2:cmMk id="{6A6F1065-0BA2-4941-B73A-66ED95E7BD9B}"/>
              </pc2:cmMkLst>
            </pc226:cmChg>
            <pc226:cmChg xmlns:pc226="http://schemas.microsoft.com/office/powerpoint/2022/06/main/command" chg="add">
              <pc226:chgData name="Adèle Couvez" userId="96df96194d66fee3" providerId="LiveId" clId="{E5374392-71E8-46BB-B9CF-248FEDCF46D9}" dt="2024-05-16T19:19:32.250" v="20431"/>
              <pc2:cmMkLst xmlns:pc2="http://schemas.microsoft.com/office/powerpoint/2019/9/main/command">
                <pc:docMk/>
                <pc:sldMk cId="732863648" sldId="263"/>
                <pc2:cmMk id="{25CB75BD-D721-4819-B1B5-076F8BBF0C99}"/>
              </pc2:cmMkLst>
            </pc226:cmChg>
          </p:ext>
        </pc:extLst>
      </pc:sldChg>
      <pc:sldChg chg="modSp mod">
        <pc:chgData name="Adèle Couvez" userId="96df96194d66fee3" providerId="LiveId" clId="{E5374392-71E8-46BB-B9CF-248FEDCF46D9}" dt="2024-05-20T08:41:06.955" v="37017" actId="20577"/>
        <pc:sldMkLst>
          <pc:docMk/>
          <pc:sldMk cId="2916106067" sldId="264"/>
        </pc:sldMkLst>
        <pc:spChg chg="mod">
          <ac:chgData name="Adèle Couvez" userId="96df96194d66fee3" providerId="LiveId" clId="{E5374392-71E8-46BB-B9CF-248FEDCF46D9}" dt="2024-05-20T08:41:06.955" v="37017" actId="20577"/>
          <ac:spMkLst>
            <pc:docMk/>
            <pc:sldMk cId="2916106067" sldId="264"/>
            <ac:spMk id="3" creationId="{A7C9D99C-03E5-4B8F-B21C-05F7D170C9AC}"/>
          </ac:spMkLst>
        </pc:spChg>
      </pc:sldChg>
      <pc:sldChg chg="modSp mod">
        <pc:chgData name="Adèle Couvez" userId="96df96194d66fee3" providerId="LiveId" clId="{E5374392-71E8-46BB-B9CF-248FEDCF46D9}" dt="2024-05-19T16:46:44.684" v="22195" actId="20577"/>
        <pc:sldMkLst>
          <pc:docMk/>
          <pc:sldMk cId="1312028156" sldId="265"/>
        </pc:sldMkLst>
        <pc:spChg chg="mod">
          <ac:chgData name="Adèle Couvez" userId="96df96194d66fee3" providerId="LiveId" clId="{E5374392-71E8-46BB-B9CF-248FEDCF46D9}" dt="2024-05-19T16:46:44.684" v="22195" actId="20577"/>
          <ac:spMkLst>
            <pc:docMk/>
            <pc:sldMk cId="1312028156" sldId="265"/>
            <ac:spMk id="3" creationId="{5B9710A8-E095-FB94-C7B1-BC2ABCEAAC3D}"/>
          </ac:spMkLst>
        </pc:spChg>
        <pc:spChg chg="mod">
          <ac:chgData name="Adèle Couvez" userId="96df96194d66fee3" providerId="LiveId" clId="{E5374392-71E8-46BB-B9CF-248FEDCF46D9}" dt="2024-05-19T16:30:03.495" v="22024" actId="20577"/>
          <ac:spMkLst>
            <pc:docMk/>
            <pc:sldMk cId="1312028156" sldId="265"/>
            <ac:spMk id="10" creationId="{94AE5E93-EB60-2754-4B3E-E61719EDCF69}"/>
          </ac:spMkLst>
        </pc:spChg>
      </pc:sldChg>
      <pc:sldChg chg="modSp mod addCm modCm">
        <pc:chgData name="Adèle Couvez" userId="96df96194d66fee3" providerId="LiveId" clId="{E5374392-71E8-46BB-B9CF-248FEDCF46D9}" dt="2024-05-19T15:43:14.413" v="21878" actId="115"/>
        <pc:sldMkLst>
          <pc:docMk/>
          <pc:sldMk cId="4008860927" sldId="268"/>
        </pc:sldMkLst>
        <pc:spChg chg="mod">
          <ac:chgData name="Adèle Couvez" userId="96df96194d66fee3" providerId="LiveId" clId="{E5374392-71E8-46BB-B9CF-248FEDCF46D9}" dt="2024-05-19T15:43:14.413" v="21878" actId="115"/>
          <ac:spMkLst>
            <pc:docMk/>
            <pc:sldMk cId="4008860927" sldId="268"/>
            <ac:spMk id="3" creationId="{D3B784B8-BD44-CBD1-02ED-354F5B369B31}"/>
          </ac:spMkLst>
        </pc:spChg>
        <pc:extLst>
          <p:ext xmlns:p="http://schemas.openxmlformats.org/presentationml/2006/main" uri="{D6D511B9-2390-475A-947B-AFAB55BFBCF1}">
            <pc226:cmChg xmlns:pc226="http://schemas.microsoft.com/office/powerpoint/2022/06/main/command" chg="add mod">
              <pc226:chgData name="Adèle Couvez" userId="96df96194d66fee3" providerId="LiveId" clId="{E5374392-71E8-46BB-B9CF-248FEDCF46D9}" dt="2024-05-19T15:42:34.196" v="21877"/>
              <pc2:cmMkLst xmlns:pc2="http://schemas.microsoft.com/office/powerpoint/2019/9/main/command">
                <pc:docMk/>
                <pc:sldMk cId="4008860927" sldId="268"/>
                <pc2:cmMk id="{0ED986C4-7191-492A-B05D-92FA3F55A2EA}"/>
              </pc2:cmMkLst>
            </pc226:cmChg>
          </p:ext>
        </pc:extLst>
      </pc:sldChg>
      <pc:sldChg chg="modSp mod addCm delCm modCm">
        <pc:chgData name="Adèle Couvez" userId="96df96194d66fee3" providerId="LiveId" clId="{E5374392-71E8-46BB-B9CF-248FEDCF46D9}" dt="2024-05-20T09:26:02.479" v="41417" actId="20577"/>
        <pc:sldMkLst>
          <pc:docMk/>
          <pc:sldMk cId="2466789568" sldId="271"/>
        </pc:sldMkLst>
        <pc:spChg chg="mod">
          <ac:chgData name="Adèle Couvez" userId="96df96194d66fee3" providerId="LiveId" clId="{E5374392-71E8-46BB-B9CF-248FEDCF46D9}" dt="2024-05-20T09:26:02.479" v="41417" actId="20577"/>
          <ac:spMkLst>
            <pc:docMk/>
            <pc:sldMk cId="2466789568" sldId="271"/>
            <ac:spMk id="5" creationId="{70B0EF78-547A-7168-C9A8-713635A39631}"/>
          </ac:spMkLst>
        </pc:spChg>
        <pc:extLst>
          <p:ext xmlns:p="http://schemas.openxmlformats.org/presentationml/2006/main" uri="{D6D511B9-2390-475A-947B-AFAB55BFBCF1}">
            <pc226:cmChg xmlns:pc226="http://schemas.microsoft.com/office/powerpoint/2022/06/main/command" chg="add del">
              <pc226:chgData name="Adèle Couvez" userId="96df96194d66fee3" providerId="LiveId" clId="{E5374392-71E8-46BB-B9CF-248FEDCF46D9}" dt="2024-05-19T16:40:30.254" v="22095"/>
              <pc2:cmMkLst xmlns:pc2="http://schemas.microsoft.com/office/powerpoint/2019/9/main/command">
                <pc:docMk/>
                <pc:sldMk cId="2466789568" sldId="271"/>
                <pc2:cmMk id="{163DDC12-BDEE-4761-8DF0-77F2303AEE02}"/>
              </pc2:cmMkLst>
            </pc226:cmChg>
            <pc226:cmChg xmlns:pc226="http://schemas.microsoft.com/office/powerpoint/2022/06/main/command" chg="add del mod">
              <pc226:chgData name="Adèle Couvez" userId="96df96194d66fee3" providerId="LiveId" clId="{E5374392-71E8-46BB-B9CF-248FEDCF46D9}" dt="2024-05-20T09:25:10.672" v="41301"/>
              <pc2:cmMkLst xmlns:pc2="http://schemas.microsoft.com/office/powerpoint/2019/9/main/command">
                <pc:docMk/>
                <pc:sldMk cId="2466789568" sldId="271"/>
                <pc2:cmMk id="{792BB628-9771-4E13-A6CB-6E3D2C5F92B1}"/>
              </pc2:cmMkLst>
            </pc226:cmChg>
          </p:ext>
        </pc:extLst>
      </pc:sldChg>
      <pc:sldChg chg="modSp mod addCm delCm modCm">
        <pc:chgData name="Adèle Couvez" userId="96df96194d66fee3" providerId="LiveId" clId="{E5374392-71E8-46BB-B9CF-248FEDCF46D9}" dt="2024-05-20T09:29:59.397" v="41631" actId="20577"/>
        <pc:sldMkLst>
          <pc:docMk/>
          <pc:sldMk cId="315857916" sldId="272"/>
        </pc:sldMkLst>
        <pc:graphicFrameChg chg="mod modGraphic">
          <ac:chgData name="Adèle Couvez" userId="96df96194d66fee3" providerId="LiveId" clId="{E5374392-71E8-46BB-B9CF-248FEDCF46D9}" dt="2024-05-20T09:29:59.397" v="41631" actId="20577"/>
          <ac:graphicFrameMkLst>
            <pc:docMk/>
            <pc:sldMk cId="315857916" sldId="272"/>
            <ac:graphicFrameMk id="5" creationId="{9A61571A-3D03-3D6C-2976-4C8D4EB99D96}"/>
          </ac:graphicFrameMkLst>
        </pc:graphicFrameChg>
        <pc:picChg chg="mod">
          <ac:chgData name="Adèle Couvez" userId="96df96194d66fee3" providerId="LiveId" clId="{E5374392-71E8-46BB-B9CF-248FEDCF46D9}" dt="2024-05-19T16:43:49.214" v="22142" actId="1076"/>
          <ac:picMkLst>
            <pc:docMk/>
            <pc:sldMk cId="315857916" sldId="272"/>
            <ac:picMk id="7" creationId="{A3808C4D-8ACE-97EC-E858-35B1E9D8E0E7}"/>
          </ac:picMkLst>
        </pc:picChg>
        <pc:picChg chg="mod">
          <ac:chgData name="Adèle Couvez" userId="96df96194d66fee3" providerId="LiveId" clId="{E5374392-71E8-46BB-B9CF-248FEDCF46D9}" dt="2024-05-19T16:43:51.113" v="22143" actId="1076"/>
          <ac:picMkLst>
            <pc:docMk/>
            <pc:sldMk cId="315857916" sldId="272"/>
            <ac:picMk id="9" creationId="{43A22BD2-BD0E-51DB-E8B6-77E81BFBBEA1}"/>
          </ac:picMkLst>
        </pc:picChg>
        <pc:extLst>
          <p:ext xmlns:p="http://schemas.openxmlformats.org/presentationml/2006/main" uri="{D6D511B9-2390-475A-947B-AFAB55BFBCF1}">
            <pc226:cmChg xmlns:pc226="http://schemas.microsoft.com/office/powerpoint/2022/06/main/command" chg="add del mod">
              <pc226:chgData name="Adèle Couvez" userId="96df96194d66fee3" providerId="LiveId" clId="{E5374392-71E8-46BB-B9CF-248FEDCF46D9}" dt="2024-05-19T16:41:37.014" v="22118"/>
              <pc2:cmMkLst xmlns:pc2="http://schemas.microsoft.com/office/powerpoint/2019/9/main/command">
                <pc:docMk/>
                <pc:sldMk cId="315857916" sldId="272"/>
                <pc2:cmMk id="{ACF77E7B-4A89-4716-8A7E-D1589E599FDF}"/>
              </pc2:cmMkLst>
            </pc226:cmChg>
            <pc226:cmChg xmlns:pc226="http://schemas.microsoft.com/office/powerpoint/2022/06/main/command" chg="add">
              <pc226:chgData name="Adèle Couvez" userId="96df96194d66fee3" providerId="LiveId" clId="{E5374392-71E8-46BB-B9CF-248FEDCF46D9}" dt="2024-05-17T08:50:09" v="21760"/>
              <pc2:cmMkLst xmlns:pc2="http://schemas.microsoft.com/office/powerpoint/2019/9/main/command">
                <pc:docMk/>
                <pc:sldMk cId="315857916" sldId="272"/>
                <pc2:cmMk id="{AC9DF292-BFD7-4E9A-8FE7-53DD84A2EE99}"/>
              </pc2:cmMkLst>
            </pc226:cmChg>
            <pc226:cmChg xmlns:pc226="http://schemas.microsoft.com/office/powerpoint/2022/06/main/command" chg="add">
              <pc226:chgData name="Adèle Couvez" userId="96df96194d66fee3" providerId="LiveId" clId="{E5374392-71E8-46BB-B9CF-248FEDCF46D9}" dt="2024-05-17T08:51:26.822" v="21764"/>
              <pc2:cmMkLst xmlns:pc2="http://schemas.microsoft.com/office/powerpoint/2019/9/main/command">
                <pc:docMk/>
                <pc:sldMk cId="315857916" sldId="272"/>
                <pc2:cmMk id="{AA84DA94-DD3B-4661-8977-3D13610C34E3}"/>
              </pc2:cmMkLst>
            </pc226:cmChg>
          </p:ext>
        </pc:extLst>
      </pc:sldChg>
      <pc:sldChg chg="modSp mod addCm">
        <pc:chgData name="Adèle Couvez" userId="96df96194d66fee3" providerId="LiveId" clId="{E5374392-71E8-46BB-B9CF-248FEDCF46D9}" dt="2024-05-20T09:29:41.687" v="41630" actId="20577"/>
        <pc:sldMkLst>
          <pc:docMk/>
          <pc:sldMk cId="3733009687" sldId="273"/>
        </pc:sldMkLst>
        <pc:spChg chg="mod">
          <ac:chgData name="Adèle Couvez" userId="96df96194d66fee3" providerId="LiveId" clId="{E5374392-71E8-46BB-B9CF-248FEDCF46D9}" dt="2024-05-20T09:29:41.687" v="41630" actId="20577"/>
          <ac:spMkLst>
            <pc:docMk/>
            <pc:sldMk cId="3733009687" sldId="273"/>
            <ac:spMk id="3" creationId="{4009EBE1-008F-36C7-F232-09DEE20942D3}"/>
          </ac:spMkLst>
        </pc:spChg>
        <pc:extLst>
          <p:ext xmlns:p="http://schemas.openxmlformats.org/presentationml/2006/main" uri="{D6D511B9-2390-475A-947B-AFAB55BFBCF1}">
            <pc226:cmChg xmlns:pc226="http://schemas.microsoft.com/office/powerpoint/2022/06/main/command" chg="add">
              <pc226:chgData name="Adèle Couvez" userId="96df96194d66fee3" providerId="LiveId" clId="{E5374392-71E8-46BB-B9CF-248FEDCF46D9}" dt="2024-05-17T08:48:52.426" v="21758"/>
              <pc2:cmMkLst xmlns:pc2="http://schemas.microsoft.com/office/powerpoint/2019/9/main/command">
                <pc:docMk/>
                <pc:sldMk cId="3733009687" sldId="273"/>
                <pc2:cmMk id="{4D5A7569-0A73-4CF1-8428-ABF3DDDE8B9C}"/>
              </pc2:cmMkLst>
            </pc226:cmChg>
          </p:ext>
        </pc:extLst>
      </pc:sldChg>
      <pc:sldChg chg="addSp modSp mod addCm delCm modCm">
        <pc:chgData name="Adèle Couvez" userId="96df96194d66fee3" providerId="LiveId" clId="{E5374392-71E8-46BB-B9CF-248FEDCF46D9}" dt="2024-05-19T15:48:14.414" v="21883"/>
        <pc:sldMkLst>
          <pc:docMk/>
          <pc:sldMk cId="3372524070" sldId="274"/>
        </pc:sldMkLst>
        <pc:spChg chg="mod">
          <ac:chgData name="Adèle Couvez" userId="96df96194d66fee3" providerId="LiveId" clId="{E5374392-71E8-46BB-B9CF-248FEDCF46D9}" dt="2024-05-19T15:47:21.141" v="21879" actId="20577"/>
          <ac:spMkLst>
            <pc:docMk/>
            <pc:sldMk cId="3372524070" sldId="274"/>
            <ac:spMk id="3" creationId="{315464A6-6C2F-3BF1-1A42-D0212A29E57E}"/>
          </ac:spMkLst>
        </pc:spChg>
        <pc:spChg chg="add mod">
          <ac:chgData name="Adèle Couvez" userId="96df96194d66fee3" providerId="LiveId" clId="{E5374392-71E8-46BB-B9CF-248FEDCF46D9}" dt="2024-05-16T18:47:34.414" v="20326" actId="20577"/>
          <ac:spMkLst>
            <pc:docMk/>
            <pc:sldMk cId="3372524070" sldId="274"/>
            <ac:spMk id="4" creationId="{4589F59D-A876-EA78-B23F-6CCC4F0327A3}"/>
          </ac:spMkLst>
        </pc:spChg>
        <pc:extLst>
          <p:ext xmlns:p="http://schemas.openxmlformats.org/presentationml/2006/main" uri="{D6D511B9-2390-475A-947B-AFAB55BFBCF1}">
            <pc226:cmChg xmlns:pc226="http://schemas.microsoft.com/office/powerpoint/2022/06/main/command" chg="add del mod">
              <pc226:chgData name="Adèle Couvez" userId="96df96194d66fee3" providerId="LiveId" clId="{E5374392-71E8-46BB-B9CF-248FEDCF46D9}" dt="2024-05-19T15:48:13.590" v="21882"/>
              <pc2:cmMkLst xmlns:pc2="http://schemas.microsoft.com/office/powerpoint/2019/9/main/command">
                <pc:docMk/>
                <pc:sldMk cId="3372524070" sldId="274"/>
                <pc2:cmMk id="{2AABA146-5C4B-44F7-B8A7-A0B1BF9696E0}"/>
              </pc2:cmMkLst>
            </pc226:cmChg>
            <pc226:cmChg xmlns:pc226="http://schemas.microsoft.com/office/powerpoint/2022/06/main/command" chg="add del mod">
              <pc226:chgData name="Adèle Couvez" userId="96df96194d66fee3" providerId="LiveId" clId="{E5374392-71E8-46BB-B9CF-248FEDCF46D9}" dt="2024-05-19T15:48:14.414" v="21883"/>
              <pc2:cmMkLst xmlns:pc2="http://schemas.microsoft.com/office/powerpoint/2019/9/main/command">
                <pc:docMk/>
                <pc:sldMk cId="3372524070" sldId="274"/>
                <pc2:cmMk id="{8AF946C2-6EAD-48E1-841B-CF47BAC12519}"/>
              </pc2:cmMkLst>
            </pc226:cmChg>
            <pc226:cmChg xmlns:pc226="http://schemas.microsoft.com/office/powerpoint/2022/06/main/command" chg="add del">
              <pc226:chgData name="Adèle Couvez" userId="96df96194d66fee3" providerId="LiveId" clId="{E5374392-71E8-46BB-B9CF-248FEDCF46D9}" dt="2024-05-16T18:42:36.569" v="19891"/>
              <pc2:cmMkLst xmlns:pc2="http://schemas.microsoft.com/office/powerpoint/2019/9/main/command">
                <pc:docMk/>
                <pc:sldMk cId="3372524070" sldId="274"/>
                <pc2:cmMk id="{5527F5CA-8126-4D92-A260-C212FC696B41}"/>
              </pc2:cmMkLst>
            </pc226:cmChg>
          </p:ext>
        </pc:extLst>
      </pc:sldChg>
      <pc:sldChg chg="addCm delCm">
        <pc:chgData name="Adèle Couvez" userId="96df96194d66fee3" providerId="LiveId" clId="{E5374392-71E8-46BB-B9CF-248FEDCF46D9}" dt="2024-05-19T15:49:26.634" v="21884"/>
        <pc:sldMkLst>
          <pc:docMk/>
          <pc:sldMk cId="84296040" sldId="275"/>
        </pc:sldMkLst>
        <pc:extLst>
          <p:ext xmlns:p="http://schemas.openxmlformats.org/presentationml/2006/main" uri="{D6D511B9-2390-475A-947B-AFAB55BFBCF1}">
            <pc226:cmChg xmlns:pc226="http://schemas.microsoft.com/office/powerpoint/2022/06/main/command" chg="add del">
              <pc226:chgData name="Adèle Couvez" userId="96df96194d66fee3" providerId="LiveId" clId="{E5374392-71E8-46BB-B9CF-248FEDCF46D9}" dt="2024-05-19T15:49:26.634" v="21884"/>
              <pc2:cmMkLst xmlns:pc2="http://schemas.microsoft.com/office/powerpoint/2019/9/main/command">
                <pc:docMk/>
                <pc:sldMk cId="84296040" sldId="275"/>
                <pc2:cmMk id="{517FD859-EAC2-4CA0-8071-7E62DCDA4793}"/>
              </pc2:cmMkLst>
            </pc226:cmChg>
          </p:ext>
        </pc:extLst>
      </pc:sldChg>
      <pc:sldChg chg="addSp delSp modSp del mod addCm modCm">
        <pc:chgData name="Adèle Couvez" userId="96df96194d66fee3" providerId="LiveId" clId="{E5374392-71E8-46BB-B9CF-248FEDCF46D9}" dt="2024-05-20T08:31:59.675" v="36947" actId="2696"/>
        <pc:sldMkLst>
          <pc:docMk/>
          <pc:sldMk cId="1074150517" sldId="276"/>
        </pc:sldMkLst>
        <pc:spChg chg="add del mod">
          <ac:chgData name="Adèle Couvez" userId="96df96194d66fee3" providerId="LiveId" clId="{E5374392-71E8-46BB-B9CF-248FEDCF46D9}" dt="2024-05-19T17:17:35.356" v="25570" actId="478"/>
          <ac:spMkLst>
            <pc:docMk/>
            <pc:sldMk cId="1074150517" sldId="276"/>
            <ac:spMk id="2" creationId="{C13EA94D-A05C-9691-E580-5890524409BB}"/>
          </ac:spMkLst>
        </pc:spChg>
        <pc:spChg chg="mod">
          <ac:chgData name="Adèle Couvez" userId="96df96194d66fee3" providerId="LiveId" clId="{E5374392-71E8-46BB-B9CF-248FEDCF46D9}" dt="2024-05-20T08:31:50.072" v="36946" actId="27636"/>
          <ac:spMkLst>
            <pc:docMk/>
            <pc:sldMk cId="1074150517" sldId="276"/>
            <ac:spMk id="3" creationId="{7E07C4CF-0E3B-9AA5-F18A-D2F4C633AB84}"/>
          </ac:spMkLst>
        </pc:spChg>
        <pc:extLst>
          <p:ext xmlns:p="http://schemas.openxmlformats.org/presentationml/2006/main" uri="{D6D511B9-2390-475A-947B-AFAB55BFBCF1}">
            <pc226:cmChg xmlns:pc226="http://schemas.microsoft.com/office/powerpoint/2022/06/main/command" chg="add mod">
              <pc226:chgData name="Adèle Couvez" userId="96df96194d66fee3" providerId="LiveId" clId="{E5374392-71E8-46BB-B9CF-248FEDCF46D9}" dt="2024-05-20T08:31:50.057" v="36945" actId="20577"/>
              <pc2:cmMkLst xmlns:pc2="http://schemas.microsoft.com/office/powerpoint/2019/9/main/command">
                <pc:docMk/>
                <pc:sldMk cId="1074150517" sldId="276"/>
                <pc2:cmMk id="{5025565D-A6ED-4176-8701-A706C4C4E5CD}"/>
              </pc2:cmMkLst>
            </pc226:cmChg>
            <pc226:cmChg xmlns:pc226="http://schemas.microsoft.com/office/powerpoint/2022/06/main/command" chg="add mod">
              <pc226:chgData name="Adèle Couvez" userId="96df96194d66fee3" providerId="LiveId" clId="{E5374392-71E8-46BB-B9CF-248FEDCF46D9}" dt="2024-05-20T08:31:50.057" v="36945" actId="20577"/>
              <pc2:cmMkLst xmlns:pc2="http://schemas.microsoft.com/office/powerpoint/2019/9/main/command">
                <pc:docMk/>
                <pc:sldMk cId="1074150517" sldId="276"/>
                <pc2:cmMk id="{FE18A2CA-D01F-40B4-92D1-9EDAA2106060}"/>
              </pc2:cmMkLst>
            </pc226:cmChg>
          </p:ext>
        </pc:extLst>
      </pc:sldChg>
      <pc:sldChg chg="modSp mod addCm delCm modCm">
        <pc:chgData name="Adèle Couvez" userId="96df96194d66fee3" providerId="LiveId" clId="{E5374392-71E8-46BB-B9CF-248FEDCF46D9}" dt="2024-05-19T16:15:44.636" v="22012"/>
        <pc:sldMkLst>
          <pc:docMk/>
          <pc:sldMk cId="607057930" sldId="277"/>
        </pc:sldMkLst>
        <pc:spChg chg="mod">
          <ac:chgData name="Adèle Couvez" userId="96df96194d66fee3" providerId="LiveId" clId="{E5374392-71E8-46BB-B9CF-248FEDCF46D9}" dt="2024-05-19T16:12:28.568" v="21960" actId="20577"/>
          <ac:spMkLst>
            <pc:docMk/>
            <pc:sldMk cId="607057930" sldId="277"/>
            <ac:spMk id="3" creationId="{3181B6A4-19C7-175D-6DE8-B4264280A82A}"/>
          </ac:spMkLst>
        </pc:spChg>
        <pc:extLst>
          <p:ext xmlns:p="http://schemas.openxmlformats.org/presentationml/2006/main" uri="{D6D511B9-2390-475A-947B-AFAB55BFBCF1}">
            <pc226:cmChg xmlns:pc226="http://schemas.microsoft.com/office/powerpoint/2022/06/main/command" chg="add del mod">
              <pc226:chgData name="Adèle Couvez" userId="96df96194d66fee3" providerId="LiveId" clId="{E5374392-71E8-46BB-B9CF-248FEDCF46D9}" dt="2024-05-19T16:11:16.139" v="21929"/>
              <pc2:cmMkLst xmlns:pc2="http://schemas.microsoft.com/office/powerpoint/2019/9/main/command">
                <pc:docMk/>
                <pc:sldMk cId="607057930" sldId="277"/>
                <pc2:cmMk id="{779D101F-09E6-43B0-BFA0-18CEE8CB56B7}"/>
              </pc2:cmMkLst>
            </pc226:cmChg>
            <pc226:cmChg xmlns:pc226="http://schemas.microsoft.com/office/powerpoint/2022/06/main/command" chg="add del mod">
              <pc226:chgData name="Adèle Couvez" userId="96df96194d66fee3" providerId="LiveId" clId="{E5374392-71E8-46BB-B9CF-248FEDCF46D9}" dt="2024-05-19T16:13:36.818" v="21961"/>
              <pc2:cmMkLst xmlns:pc2="http://schemas.microsoft.com/office/powerpoint/2019/9/main/command">
                <pc:docMk/>
                <pc:sldMk cId="607057930" sldId="277"/>
                <pc2:cmMk id="{40815C6A-749B-463E-B036-3DFB69C75976}"/>
              </pc2:cmMkLst>
            </pc226:cmChg>
            <pc226:cmChg xmlns:pc226="http://schemas.microsoft.com/office/powerpoint/2022/06/main/command" chg="add del mod">
              <pc226:chgData name="Adèle Couvez" userId="96df96194d66fee3" providerId="LiveId" clId="{E5374392-71E8-46BB-B9CF-248FEDCF46D9}" dt="2024-05-19T16:13:40.942" v="21962"/>
              <pc2:cmMkLst xmlns:pc2="http://schemas.microsoft.com/office/powerpoint/2019/9/main/command">
                <pc:docMk/>
                <pc:sldMk cId="607057930" sldId="277"/>
                <pc2:cmMk id="{F3C958B3-55F0-49DC-9077-7D6A4336685B}"/>
              </pc2:cmMkLst>
            </pc226:cmChg>
            <pc226:cmChg xmlns:pc226="http://schemas.microsoft.com/office/powerpoint/2022/06/main/command" chg="add del mod">
              <pc226:chgData name="Adèle Couvez" userId="96df96194d66fee3" providerId="LiveId" clId="{E5374392-71E8-46BB-B9CF-248FEDCF46D9}" dt="2024-05-19T16:15:44.636" v="22012"/>
              <pc2:cmMkLst xmlns:pc2="http://schemas.microsoft.com/office/powerpoint/2019/9/main/command">
                <pc:docMk/>
                <pc:sldMk cId="607057930" sldId="277"/>
                <pc2:cmMk id="{F62C7CE3-B587-40B5-83C0-512B52C0A3E1}"/>
              </pc2:cmMkLst>
            </pc226:cmChg>
            <pc226:cmChg xmlns:pc226="http://schemas.microsoft.com/office/powerpoint/2022/06/main/command" chg="add del mod">
              <pc226:chgData name="Adèle Couvez" userId="96df96194d66fee3" providerId="LiveId" clId="{E5374392-71E8-46BB-B9CF-248FEDCF46D9}" dt="2024-05-19T16:14:13.842" v="21963"/>
              <pc2:cmMkLst xmlns:pc2="http://schemas.microsoft.com/office/powerpoint/2019/9/main/command">
                <pc:docMk/>
                <pc:sldMk cId="607057930" sldId="277"/>
                <pc2:cmMk id="{22F04AF7-AF17-4DF9-B3A1-3D4F0E44C7E7}"/>
              </pc2:cmMkLst>
            </pc226:cmChg>
          </p:ext>
        </pc:extLst>
      </pc:sldChg>
      <pc:sldChg chg="modSp del mod addCm delCm modCm">
        <pc:chgData name="Adèle Couvez" userId="96df96194d66fee3" providerId="LiveId" clId="{E5374392-71E8-46BB-B9CF-248FEDCF46D9}" dt="2024-05-20T08:32:29.008" v="36948" actId="2696"/>
        <pc:sldMkLst>
          <pc:docMk/>
          <pc:sldMk cId="971826380" sldId="278"/>
        </pc:sldMkLst>
        <pc:spChg chg="mod">
          <ac:chgData name="Adèle Couvez" userId="96df96194d66fee3" providerId="LiveId" clId="{E5374392-71E8-46BB-B9CF-248FEDCF46D9}" dt="2024-05-16T19:13:57.108" v="20408" actId="20577"/>
          <ac:spMkLst>
            <pc:docMk/>
            <pc:sldMk cId="971826380" sldId="278"/>
            <ac:spMk id="3" creationId="{DB71E025-4B78-33B5-6DDF-CD0EAD576A94}"/>
          </ac:spMkLst>
        </pc:spChg>
        <pc:extLst>
          <p:ext xmlns:p="http://schemas.openxmlformats.org/presentationml/2006/main" uri="{D6D511B9-2390-475A-947B-AFAB55BFBCF1}">
            <pc226:cmChg xmlns:pc226="http://schemas.microsoft.com/office/powerpoint/2022/06/main/command" chg="add mod">
              <pc226:chgData name="Adèle Couvez" userId="96df96194d66fee3" providerId="LiveId" clId="{E5374392-71E8-46BB-B9CF-248FEDCF46D9}" dt="2024-05-16T19:13:57.108" v="20408" actId="20577"/>
              <pc2:cmMkLst xmlns:pc2="http://schemas.microsoft.com/office/powerpoint/2019/9/main/command">
                <pc:docMk/>
                <pc:sldMk cId="971826380" sldId="278"/>
                <pc2:cmMk id="{4465FE21-F13C-484C-B1AE-84C48C055C93}"/>
              </pc2:cmMkLst>
            </pc226:cmChg>
            <pc226:cmChg xmlns:pc226="http://schemas.microsoft.com/office/powerpoint/2022/06/main/command" chg="add mod">
              <pc226:chgData name="Adèle Couvez" userId="96df96194d66fee3" providerId="LiveId" clId="{E5374392-71E8-46BB-B9CF-248FEDCF46D9}" dt="2024-05-16T19:13:57.108" v="20408" actId="20577"/>
              <pc2:cmMkLst xmlns:pc2="http://schemas.microsoft.com/office/powerpoint/2019/9/main/command">
                <pc:docMk/>
                <pc:sldMk cId="971826380" sldId="278"/>
                <pc2:cmMk id="{DE76BB48-9FE3-41B5-BF9F-7EB54AFAEBB9}"/>
              </pc2:cmMkLst>
            </pc226:cmChg>
            <pc226:cmChg xmlns:pc226="http://schemas.microsoft.com/office/powerpoint/2022/06/main/command" chg="add del mod">
              <pc226:chgData name="Adèle Couvez" userId="96df96194d66fee3" providerId="LiveId" clId="{E5374392-71E8-46BB-B9CF-248FEDCF46D9}" dt="2024-05-19T16:54:15.001" v="22423"/>
              <pc2:cmMkLst xmlns:pc2="http://schemas.microsoft.com/office/powerpoint/2019/9/main/command">
                <pc:docMk/>
                <pc:sldMk cId="971826380" sldId="278"/>
                <pc2:cmMk id="{D556A696-F874-4023-9BCB-9E83D712B82B}"/>
              </pc2:cmMkLst>
            </pc226:cmChg>
            <pc226:cmChg xmlns:pc226="http://schemas.microsoft.com/office/powerpoint/2022/06/main/command" chg="add mod">
              <pc226:chgData name="Adèle Couvez" userId="96df96194d66fee3" providerId="LiveId" clId="{E5374392-71E8-46BB-B9CF-248FEDCF46D9}" dt="2024-05-16T19:13:57.108" v="20408" actId="20577"/>
              <pc2:cmMkLst xmlns:pc2="http://schemas.microsoft.com/office/powerpoint/2019/9/main/command">
                <pc:docMk/>
                <pc:sldMk cId="971826380" sldId="278"/>
                <pc2:cmMk id="{D81403D4-CD5C-497D-8E1A-19AB39EB44A9}"/>
              </pc2:cmMkLst>
            </pc226:cmChg>
          </p:ext>
        </pc:extLst>
      </pc:sldChg>
      <pc:sldChg chg="addSp delSp modSp new mod">
        <pc:chgData name="Adèle Couvez" userId="96df96194d66fee3" providerId="LiveId" clId="{E5374392-71E8-46BB-B9CF-248FEDCF46D9}" dt="2024-05-19T16:48:16.901" v="22270" actId="20577"/>
        <pc:sldMkLst>
          <pc:docMk/>
          <pc:sldMk cId="2968669187" sldId="280"/>
        </pc:sldMkLst>
        <pc:spChg chg="del mod">
          <ac:chgData name="Adèle Couvez" userId="96df96194d66fee3" providerId="LiveId" clId="{E5374392-71E8-46BB-B9CF-248FEDCF46D9}" dt="2024-05-16T18:09:11.284" v="18071" actId="478"/>
          <ac:spMkLst>
            <pc:docMk/>
            <pc:sldMk cId="2968669187" sldId="280"/>
            <ac:spMk id="2" creationId="{536D973C-1C3F-B6C4-70C2-B82571D2A5D8}"/>
          </ac:spMkLst>
        </pc:spChg>
        <pc:spChg chg="del">
          <ac:chgData name="Adèle Couvez" userId="96df96194d66fee3" providerId="LiveId" clId="{E5374392-71E8-46BB-B9CF-248FEDCF46D9}" dt="2024-05-10T16:40:18.477" v="930" actId="478"/>
          <ac:spMkLst>
            <pc:docMk/>
            <pc:sldMk cId="2968669187" sldId="280"/>
            <ac:spMk id="3" creationId="{2B9C58F5-B1B9-C0D7-286F-1D98E4C98948}"/>
          </ac:spMkLst>
        </pc:spChg>
        <pc:spChg chg="add mod">
          <ac:chgData name="Adèle Couvez" userId="96df96194d66fee3" providerId="LiveId" clId="{E5374392-71E8-46BB-B9CF-248FEDCF46D9}" dt="2024-05-19T16:48:16.901" v="22270" actId="20577"/>
          <ac:spMkLst>
            <pc:docMk/>
            <pc:sldMk cId="2968669187" sldId="280"/>
            <ac:spMk id="4" creationId="{18F7DC52-E980-C797-7DF2-6657BDE8FD27}"/>
          </ac:spMkLst>
        </pc:spChg>
        <pc:spChg chg="add del mod">
          <ac:chgData name="Adèle Couvez" userId="96df96194d66fee3" providerId="LiveId" clId="{E5374392-71E8-46BB-B9CF-248FEDCF46D9}" dt="2024-05-16T18:09:13.230" v="18072" actId="478"/>
          <ac:spMkLst>
            <pc:docMk/>
            <pc:sldMk cId="2968669187" sldId="280"/>
            <ac:spMk id="5" creationId="{21B0A1A5-DFC5-95B6-0E8A-B3CDA7317E06}"/>
          </ac:spMkLst>
        </pc:spChg>
        <pc:spChg chg="add del">
          <ac:chgData name="Adèle Couvez" userId="96df96194d66fee3" providerId="LiveId" clId="{E5374392-71E8-46BB-B9CF-248FEDCF46D9}" dt="2024-05-10T16:55:09.028" v="2258" actId="22"/>
          <ac:spMkLst>
            <pc:docMk/>
            <pc:sldMk cId="2968669187" sldId="280"/>
            <ac:spMk id="6" creationId="{C584CB7D-EC25-AF54-9EDB-BBD71A4804F1}"/>
          </ac:spMkLst>
        </pc:spChg>
      </pc:sldChg>
      <pc:sldChg chg="addSp delSp modSp new mod delAnim modAnim addCm delCm">
        <pc:chgData name="Adèle Couvez" userId="96df96194d66fee3" providerId="LiveId" clId="{E5374392-71E8-46BB-B9CF-248FEDCF46D9}" dt="2024-05-20T08:58:29.513" v="38620" actId="1076"/>
        <pc:sldMkLst>
          <pc:docMk/>
          <pc:sldMk cId="1300849230" sldId="281"/>
        </pc:sldMkLst>
        <pc:spChg chg="add del mod">
          <ac:chgData name="Adèle Couvez" userId="96df96194d66fee3" providerId="LiveId" clId="{E5374392-71E8-46BB-B9CF-248FEDCF46D9}" dt="2024-05-20T08:58:29.513" v="38620" actId="1076"/>
          <ac:spMkLst>
            <pc:docMk/>
            <pc:sldMk cId="1300849230" sldId="281"/>
            <ac:spMk id="2" creationId="{92A482B0-87CC-9E9E-06CE-E035CA199562}"/>
          </ac:spMkLst>
        </pc:spChg>
        <pc:spChg chg="del">
          <ac:chgData name="Adèle Couvez" userId="96df96194d66fee3" providerId="LiveId" clId="{E5374392-71E8-46BB-B9CF-248FEDCF46D9}" dt="2024-05-10T15:25:50.636" v="917" actId="478"/>
          <ac:spMkLst>
            <pc:docMk/>
            <pc:sldMk cId="1300849230" sldId="281"/>
            <ac:spMk id="2" creationId="{9A3F62EB-F69C-59EC-28B2-2A7CB860BDC6}"/>
          </ac:spMkLst>
        </pc:spChg>
        <pc:spChg chg="del">
          <ac:chgData name="Adèle Couvez" userId="96df96194d66fee3" providerId="LiveId" clId="{E5374392-71E8-46BB-B9CF-248FEDCF46D9}" dt="2024-05-10T15:25:47.562" v="916" actId="478"/>
          <ac:spMkLst>
            <pc:docMk/>
            <pc:sldMk cId="1300849230" sldId="281"/>
            <ac:spMk id="3" creationId="{47FCEAED-E11B-2135-A5F0-9B77854CB51C}"/>
          </ac:spMkLst>
        </pc:spChg>
        <pc:spChg chg="add mod">
          <ac:chgData name="Adèle Couvez" userId="96df96194d66fee3" providerId="LiveId" clId="{E5374392-71E8-46BB-B9CF-248FEDCF46D9}" dt="2024-05-12T17:28:10.969" v="9146" actId="20577"/>
          <ac:spMkLst>
            <pc:docMk/>
            <pc:sldMk cId="1300849230" sldId="281"/>
            <ac:spMk id="4" creationId="{8632DE66-3397-0C45-03C7-1D9FF1C1BE86}"/>
          </ac:spMkLst>
        </pc:spChg>
        <pc:spChg chg="add mod">
          <ac:chgData name="Adèle Couvez" userId="96df96194d66fee3" providerId="LiveId" clId="{E5374392-71E8-46BB-B9CF-248FEDCF46D9}" dt="2024-05-12T17:19:05.553" v="8620" actId="164"/>
          <ac:spMkLst>
            <pc:docMk/>
            <pc:sldMk cId="1300849230" sldId="281"/>
            <ac:spMk id="5" creationId="{9EB5907C-C03A-F6FF-FBE0-A2AD31CFD15A}"/>
          </ac:spMkLst>
        </pc:spChg>
        <pc:spChg chg="add mod">
          <ac:chgData name="Adèle Couvez" userId="96df96194d66fee3" providerId="LiveId" clId="{E5374392-71E8-46BB-B9CF-248FEDCF46D9}" dt="2024-05-12T17:18:59.988" v="8619" actId="164"/>
          <ac:spMkLst>
            <pc:docMk/>
            <pc:sldMk cId="1300849230" sldId="281"/>
            <ac:spMk id="6" creationId="{924CAC01-73C6-4964-B5C7-A55B40558186}"/>
          </ac:spMkLst>
        </pc:spChg>
        <pc:spChg chg="add mod">
          <ac:chgData name="Adèle Couvez" userId="96df96194d66fee3" providerId="LiveId" clId="{E5374392-71E8-46BB-B9CF-248FEDCF46D9}" dt="2024-05-12T17:28:34.873" v="9182" actId="20577"/>
          <ac:spMkLst>
            <pc:docMk/>
            <pc:sldMk cId="1300849230" sldId="281"/>
            <ac:spMk id="7" creationId="{08F6336A-E0AD-9920-9F1C-4295F9B8B673}"/>
          </ac:spMkLst>
        </pc:spChg>
        <pc:spChg chg="add del mod">
          <ac:chgData name="Adèle Couvez" userId="96df96194d66fee3" providerId="LiveId" clId="{E5374392-71E8-46BB-B9CF-248FEDCF46D9}" dt="2024-05-12T17:19:22.190" v="8622" actId="478"/>
          <ac:spMkLst>
            <pc:docMk/>
            <pc:sldMk cId="1300849230" sldId="281"/>
            <ac:spMk id="8" creationId="{B3AA5619-E1E6-E668-9DEF-4B667B188DD9}"/>
          </ac:spMkLst>
        </pc:spChg>
        <pc:spChg chg="add mod">
          <ac:chgData name="Adèle Couvez" userId="96df96194d66fee3" providerId="LiveId" clId="{E5374392-71E8-46BB-B9CF-248FEDCF46D9}" dt="2024-05-12T17:33:24.107" v="9553" actId="1076"/>
          <ac:spMkLst>
            <pc:docMk/>
            <pc:sldMk cId="1300849230" sldId="281"/>
            <ac:spMk id="9" creationId="{B78C6659-B675-C706-3D3F-EE42CABC31B4}"/>
          </ac:spMkLst>
        </pc:spChg>
        <pc:spChg chg="add mod">
          <ac:chgData name="Adèle Couvez" userId="96df96194d66fee3" providerId="LiveId" clId="{E5374392-71E8-46BB-B9CF-248FEDCF46D9}" dt="2024-05-12T17:28:13.042" v="9157" actId="20577"/>
          <ac:spMkLst>
            <pc:docMk/>
            <pc:sldMk cId="1300849230" sldId="281"/>
            <ac:spMk id="10" creationId="{E336BAB7-ED0F-C34A-61D1-6E9A58F6E4C2}"/>
          </ac:spMkLst>
        </pc:spChg>
        <pc:spChg chg="add mod">
          <ac:chgData name="Adèle Couvez" userId="96df96194d66fee3" providerId="LiveId" clId="{E5374392-71E8-46BB-B9CF-248FEDCF46D9}" dt="2024-05-16T19:23:28.052" v="20615" actId="313"/>
          <ac:spMkLst>
            <pc:docMk/>
            <pc:sldMk cId="1300849230" sldId="281"/>
            <ac:spMk id="11" creationId="{C308F14A-BA07-991D-99FC-23AFAABDF49F}"/>
          </ac:spMkLst>
        </pc:spChg>
        <pc:spChg chg="add mod">
          <ac:chgData name="Adèle Couvez" userId="96df96194d66fee3" providerId="LiveId" clId="{E5374392-71E8-46BB-B9CF-248FEDCF46D9}" dt="2024-05-12T17:18:59.988" v="8619" actId="164"/>
          <ac:spMkLst>
            <pc:docMk/>
            <pc:sldMk cId="1300849230" sldId="281"/>
            <ac:spMk id="12" creationId="{FC667A99-D0CE-08CE-9A28-22DBEBC72C9D}"/>
          </ac:spMkLst>
        </pc:spChg>
        <pc:spChg chg="add mod">
          <ac:chgData name="Adèle Couvez" userId="96df96194d66fee3" providerId="LiveId" clId="{E5374392-71E8-46BB-B9CF-248FEDCF46D9}" dt="2024-05-12T17:22:40.028" v="8736" actId="13822"/>
          <ac:spMkLst>
            <pc:docMk/>
            <pc:sldMk cId="1300849230" sldId="281"/>
            <ac:spMk id="13" creationId="{E8AD5A8D-C406-0837-AE92-9B3B846BD1D9}"/>
          </ac:spMkLst>
        </pc:spChg>
        <pc:spChg chg="add del mod">
          <ac:chgData name="Adèle Couvez" userId="96df96194d66fee3" providerId="LiveId" clId="{E5374392-71E8-46BB-B9CF-248FEDCF46D9}" dt="2024-05-12T17:33:13.479" v="9550" actId="478"/>
          <ac:spMkLst>
            <pc:docMk/>
            <pc:sldMk cId="1300849230" sldId="281"/>
            <ac:spMk id="16" creationId="{2B8AE060-9032-241B-1615-16BF6A136856}"/>
          </ac:spMkLst>
        </pc:spChg>
        <pc:spChg chg="add del mod">
          <ac:chgData name="Adèle Couvez" userId="96df96194d66fee3" providerId="LiveId" clId="{E5374392-71E8-46BB-B9CF-248FEDCF46D9}" dt="2024-05-12T17:15:49.924" v="8394" actId="478"/>
          <ac:spMkLst>
            <pc:docMk/>
            <pc:sldMk cId="1300849230" sldId="281"/>
            <ac:spMk id="17" creationId="{A4989EB5-726E-BF2D-643A-FA887C479591}"/>
          </ac:spMkLst>
        </pc:spChg>
        <pc:spChg chg="add del mod">
          <ac:chgData name="Adèle Couvez" userId="96df96194d66fee3" providerId="LiveId" clId="{E5374392-71E8-46BB-B9CF-248FEDCF46D9}" dt="2024-05-12T17:19:28.445" v="8625" actId="478"/>
          <ac:spMkLst>
            <pc:docMk/>
            <pc:sldMk cId="1300849230" sldId="281"/>
            <ac:spMk id="22" creationId="{0D9B55B0-968C-95A7-8722-AEF52F58AEBE}"/>
          </ac:spMkLst>
        </pc:spChg>
        <pc:spChg chg="add del mod">
          <ac:chgData name="Adèle Couvez" userId="96df96194d66fee3" providerId="LiveId" clId="{E5374392-71E8-46BB-B9CF-248FEDCF46D9}" dt="2024-05-12T17:19:32.890" v="8627" actId="478"/>
          <ac:spMkLst>
            <pc:docMk/>
            <pc:sldMk cId="1300849230" sldId="281"/>
            <ac:spMk id="24" creationId="{CA7D9BC5-046E-05E1-6FB2-386DC2FD9E17}"/>
          </ac:spMkLst>
        </pc:spChg>
        <pc:spChg chg="add del mod ord">
          <ac:chgData name="Adèle Couvez" userId="96df96194d66fee3" providerId="LiveId" clId="{E5374392-71E8-46BB-B9CF-248FEDCF46D9}" dt="2024-05-12T17:33:13.479" v="9550" actId="478"/>
          <ac:spMkLst>
            <pc:docMk/>
            <pc:sldMk cId="1300849230" sldId="281"/>
            <ac:spMk id="25" creationId="{A8B06894-4C18-9195-3CC4-0438A9E73BAC}"/>
          </ac:spMkLst>
        </pc:spChg>
        <pc:spChg chg="add del mod">
          <ac:chgData name="Adèle Couvez" userId="96df96194d66fee3" providerId="LiveId" clId="{E5374392-71E8-46BB-B9CF-248FEDCF46D9}" dt="2024-05-19T16:47:36.049" v="22249" actId="478"/>
          <ac:spMkLst>
            <pc:docMk/>
            <pc:sldMk cId="1300849230" sldId="281"/>
            <ac:spMk id="26" creationId="{7CAC7502-9214-F29C-7137-D824E605DA49}"/>
          </ac:spMkLst>
        </pc:spChg>
        <pc:spChg chg="add del">
          <ac:chgData name="Adèle Couvez" userId="96df96194d66fee3" providerId="LiveId" clId="{E5374392-71E8-46BB-B9CF-248FEDCF46D9}" dt="2024-05-12T17:30:47.818" v="9316" actId="22"/>
          <ac:spMkLst>
            <pc:docMk/>
            <pc:sldMk cId="1300849230" sldId="281"/>
            <ac:spMk id="28" creationId="{18B76387-5D6C-3514-E891-706F3B804869}"/>
          </ac:spMkLst>
        </pc:spChg>
        <pc:grpChg chg="add mod">
          <ac:chgData name="Adèle Couvez" userId="96df96194d66fee3" providerId="LiveId" clId="{E5374392-71E8-46BB-B9CF-248FEDCF46D9}" dt="2024-05-16T19:22:58.777" v="20591" actId="1076"/>
          <ac:grpSpMkLst>
            <pc:docMk/>
            <pc:sldMk cId="1300849230" sldId="281"/>
            <ac:grpSpMk id="3" creationId="{BDA41C38-4B57-5E3E-CFEA-AE4C32E87C30}"/>
          </ac:grpSpMkLst>
        </pc:grpChg>
        <pc:grpChg chg="add mod">
          <ac:chgData name="Adèle Couvez" userId="96df96194d66fee3" providerId="LiveId" clId="{E5374392-71E8-46BB-B9CF-248FEDCF46D9}" dt="2024-05-12T17:28:10.969" v="9146" actId="20577"/>
          <ac:grpSpMkLst>
            <pc:docMk/>
            <pc:sldMk cId="1300849230" sldId="281"/>
            <ac:grpSpMk id="18" creationId="{6A64947E-AA5D-E461-9D9D-9569C740D0F5}"/>
          </ac:grpSpMkLst>
        </pc:grpChg>
        <pc:grpChg chg="add mod">
          <ac:chgData name="Adèle Couvez" userId="96df96194d66fee3" providerId="LiveId" clId="{E5374392-71E8-46BB-B9CF-248FEDCF46D9}" dt="2024-05-12T17:20:06.618" v="8630" actId="1076"/>
          <ac:grpSpMkLst>
            <pc:docMk/>
            <pc:sldMk cId="1300849230" sldId="281"/>
            <ac:grpSpMk id="19" creationId="{D461D658-81DB-122F-AFFF-C9AA574157DE}"/>
          </ac:grpSpMkLst>
        </pc:grpChg>
        <pc:grpChg chg="add mod">
          <ac:chgData name="Adèle Couvez" userId="96df96194d66fee3" providerId="LiveId" clId="{E5374392-71E8-46BB-B9CF-248FEDCF46D9}" dt="2024-05-12T17:20:02.476" v="8629" actId="1076"/>
          <ac:grpSpMkLst>
            <pc:docMk/>
            <pc:sldMk cId="1300849230" sldId="281"/>
            <ac:grpSpMk id="20" creationId="{965B067A-A447-750B-AB89-D9EBA0A1FE08}"/>
          </ac:grpSpMkLst>
        </pc:grpChg>
        <pc:picChg chg="add mod">
          <ac:chgData name="Adèle Couvez" userId="96df96194d66fee3" providerId="LiveId" clId="{E5374392-71E8-46BB-B9CF-248FEDCF46D9}" dt="2024-05-12T17:18:23.639" v="8614" actId="1076"/>
          <ac:picMkLst>
            <pc:docMk/>
            <pc:sldMk cId="1300849230" sldId="281"/>
            <ac:picMk id="14" creationId="{7F8DC496-CBBA-EB0A-4699-6E6FBD569E34}"/>
          </ac:picMkLst>
        </pc:picChg>
        <pc:picChg chg="add del mod">
          <ac:chgData name="Adèle Couvez" userId="96df96194d66fee3" providerId="LiveId" clId="{E5374392-71E8-46BB-B9CF-248FEDCF46D9}" dt="2024-05-12T17:33:13.479" v="9550" actId="478"/>
          <ac:picMkLst>
            <pc:docMk/>
            <pc:sldMk cId="1300849230" sldId="281"/>
            <ac:picMk id="15" creationId="{8C8E5ABE-5AB0-4AE3-4BC3-62A6648043AF}"/>
          </ac:picMkLst>
        </pc:picChg>
        <pc:extLst>
          <p:ext xmlns:p="http://schemas.openxmlformats.org/presentationml/2006/main" uri="{D6D511B9-2390-475A-947B-AFAB55BFBCF1}">
            <pc226:cmChg xmlns:pc226="http://schemas.microsoft.com/office/powerpoint/2022/06/main/command" chg="add del">
              <pc226:chgData name="Adèle Couvez" userId="96df96194d66fee3" providerId="LiveId" clId="{E5374392-71E8-46BB-B9CF-248FEDCF46D9}" dt="2024-05-19T16:47:40.429" v="22250"/>
              <pc2:cmMkLst xmlns:pc2="http://schemas.microsoft.com/office/powerpoint/2019/9/main/command">
                <pc:docMk/>
                <pc:sldMk cId="1300849230" sldId="281"/>
                <pc2:cmMk id="{EC5D4E04-A991-4D92-AAA5-08952A0984D5}"/>
              </pc2:cmMkLst>
            </pc226:cmChg>
          </p:ext>
        </pc:extLst>
      </pc:sldChg>
      <pc:sldChg chg="addSp delSp modSp new mod ord modAnim">
        <pc:chgData name="Adèle Couvez" userId="96df96194d66fee3" providerId="LiveId" clId="{E5374392-71E8-46BB-B9CF-248FEDCF46D9}" dt="2024-05-19T16:35:06.187" v="22079" actId="27309"/>
        <pc:sldMkLst>
          <pc:docMk/>
          <pc:sldMk cId="263822697" sldId="282"/>
        </pc:sldMkLst>
        <pc:spChg chg="del">
          <ac:chgData name="Adèle Couvez" userId="96df96194d66fee3" providerId="LiveId" clId="{E5374392-71E8-46BB-B9CF-248FEDCF46D9}" dt="2024-05-10T15:27:14.551" v="923" actId="478"/>
          <ac:spMkLst>
            <pc:docMk/>
            <pc:sldMk cId="263822697" sldId="282"/>
            <ac:spMk id="2" creationId="{966F16CD-E7C5-4693-CD6E-16C115FE8977}"/>
          </ac:spMkLst>
        </pc:spChg>
        <pc:spChg chg="del">
          <ac:chgData name="Adèle Couvez" userId="96df96194d66fee3" providerId="LiveId" clId="{E5374392-71E8-46BB-B9CF-248FEDCF46D9}" dt="2024-05-10T15:27:16.704" v="924" actId="478"/>
          <ac:spMkLst>
            <pc:docMk/>
            <pc:sldMk cId="263822697" sldId="282"/>
            <ac:spMk id="3" creationId="{87D88ABF-C904-17D3-E562-799E5A51BA21}"/>
          </ac:spMkLst>
        </pc:spChg>
        <pc:spChg chg="add mod">
          <ac:chgData name="Adèle Couvez" userId="96df96194d66fee3" providerId="LiveId" clId="{E5374392-71E8-46BB-B9CF-248FEDCF46D9}" dt="2024-05-10T15:27:11.468" v="922"/>
          <ac:spMkLst>
            <pc:docMk/>
            <pc:sldMk cId="263822697" sldId="282"/>
            <ac:spMk id="4" creationId="{5B723EC1-DBD9-1C0D-ABF4-ED56F4F4D540}"/>
          </ac:spMkLst>
        </pc:spChg>
        <pc:spChg chg="add mod">
          <ac:chgData name="Adèle Couvez" userId="96df96194d66fee3" providerId="LiveId" clId="{E5374392-71E8-46BB-B9CF-248FEDCF46D9}" dt="2024-05-10T15:27:09.584" v="921"/>
          <ac:spMkLst>
            <pc:docMk/>
            <pc:sldMk cId="263822697" sldId="282"/>
            <ac:spMk id="5" creationId="{3D4758DD-7849-2A65-459D-7BFDC47DEDC7}"/>
          </ac:spMkLst>
        </pc:spChg>
        <pc:spChg chg="add mod">
          <ac:chgData name="Adèle Couvez" userId="96df96194d66fee3" providerId="LiveId" clId="{E5374392-71E8-46BB-B9CF-248FEDCF46D9}" dt="2024-05-10T15:27:09.584" v="921"/>
          <ac:spMkLst>
            <pc:docMk/>
            <pc:sldMk cId="263822697" sldId="282"/>
            <ac:spMk id="7" creationId="{99C26F72-537C-4EB1-4251-39126318BF90}"/>
          </ac:spMkLst>
        </pc:spChg>
        <pc:spChg chg="mod">
          <ac:chgData name="Adèle Couvez" userId="96df96194d66fee3" providerId="LiveId" clId="{E5374392-71E8-46BB-B9CF-248FEDCF46D9}" dt="2024-05-10T15:27:09.584" v="921"/>
          <ac:spMkLst>
            <pc:docMk/>
            <pc:sldMk cId="263822697" sldId="282"/>
            <ac:spMk id="10" creationId="{AFB093C4-EB5D-49EB-F09C-FEE2A7C6FF93}"/>
          </ac:spMkLst>
        </pc:spChg>
        <pc:spChg chg="mod">
          <ac:chgData name="Adèle Couvez" userId="96df96194d66fee3" providerId="LiveId" clId="{E5374392-71E8-46BB-B9CF-248FEDCF46D9}" dt="2024-05-10T15:27:09.584" v="921"/>
          <ac:spMkLst>
            <pc:docMk/>
            <pc:sldMk cId="263822697" sldId="282"/>
            <ac:spMk id="13" creationId="{D0CE35A7-21B4-5E55-6D66-8C5BBA14CCA8}"/>
          </ac:spMkLst>
        </pc:spChg>
        <pc:spChg chg="mod">
          <ac:chgData name="Adèle Couvez" userId="96df96194d66fee3" providerId="LiveId" clId="{E5374392-71E8-46BB-B9CF-248FEDCF46D9}" dt="2024-05-10T15:27:09.584" v="921"/>
          <ac:spMkLst>
            <pc:docMk/>
            <pc:sldMk cId="263822697" sldId="282"/>
            <ac:spMk id="15" creationId="{192945BC-1373-C9B1-C312-B1E9AB4A8D8C}"/>
          </ac:spMkLst>
        </pc:spChg>
        <pc:spChg chg="mod">
          <ac:chgData name="Adèle Couvez" userId="96df96194d66fee3" providerId="LiveId" clId="{E5374392-71E8-46BB-B9CF-248FEDCF46D9}" dt="2024-05-10T15:27:09.584" v="921"/>
          <ac:spMkLst>
            <pc:docMk/>
            <pc:sldMk cId="263822697" sldId="282"/>
            <ac:spMk id="19" creationId="{C8B98FB3-DA63-76C7-934F-EC5A70A64D83}"/>
          </ac:spMkLst>
        </pc:spChg>
        <pc:spChg chg="mod">
          <ac:chgData name="Adèle Couvez" userId="96df96194d66fee3" providerId="LiveId" clId="{E5374392-71E8-46BB-B9CF-248FEDCF46D9}" dt="2024-05-10T15:27:09.584" v="921"/>
          <ac:spMkLst>
            <pc:docMk/>
            <pc:sldMk cId="263822697" sldId="282"/>
            <ac:spMk id="21" creationId="{59906A28-863D-6949-9F8C-9C8B4C093AA0}"/>
          </ac:spMkLst>
        </pc:spChg>
        <pc:spChg chg="mod">
          <ac:chgData name="Adèle Couvez" userId="96df96194d66fee3" providerId="LiveId" clId="{E5374392-71E8-46BB-B9CF-248FEDCF46D9}" dt="2024-05-10T15:27:09.584" v="921"/>
          <ac:spMkLst>
            <pc:docMk/>
            <pc:sldMk cId="263822697" sldId="282"/>
            <ac:spMk id="23" creationId="{FEA3344E-D596-71F6-D2AE-F1C09B9AA96D}"/>
          </ac:spMkLst>
        </pc:spChg>
        <pc:spChg chg="mod">
          <ac:chgData name="Adèle Couvez" userId="96df96194d66fee3" providerId="LiveId" clId="{E5374392-71E8-46BB-B9CF-248FEDCF46D9}" dt="2024-05-10T15:27:09.584" v="921"/>
          <ac:spMkLst>
            <pc:docMk/>
            <pc:sldMk cId="263822697" sldId="282"/>
            <ac:spMk id="25" creationId="{714D3A28-E762-08BF-0A61-D58FB93BD30E}"/>
          </ac:spMkLst>
        </pc:spChg>
        <pc:spChg chg="mod">
          <ac:chgData name="Adèle Couvez" userId="96df96194d66fee3" providerId="LiveId" clId="{E5374392-71E8-46BB-B9CF-248FEDCF46D9}" dt="2024-05-10T15:27:09.584" v="921"/>
          <ac:spMkLst>
            <pc:docMk/>
            <pc:sldMk cId="263822697" sldId="282"/>
            <ac:spMk id="35" creationId="{96972293-1A36-FA29-7363-AF57C3A77EDE}"/>
          </ac:spMkLst>
        </pc:spChg>
        <pc:spChg chg="mod">
          <ac:chgData name="Adèle Couvez" userId="96df96194d66fee3" providerId="LiveId" clId="{E5374392-71E8-46BB-B9CF-248FEDCF46D9}" dt="2024-05-10T15:27:09.584" v="921"/>
          <ac:spMkLst>
            <pc:docMk/>
            <pc:sldMk cId="263822697" sldId="282"/>
            <ac:spMk id="36" creationId="{C993D938-FCCE-A7C3-150F-0BFE51F77204}"/>
          </ac:spMkLst>
        </pc:spChg>
        <pc:spChg chg="mod">
          <ac:chgData name="Adèle Couvez" userId="96df96194d66fee3" providerId="LiveId" clId="{E5374392-71E8-46BB-B9CF-248FEDCF46D9}" dt="2024-05-10T15:27:09.584" v="921"/>
          <ac:spMkLst>
            <pc:docMk/>
            <pc:sldMk cId="263822697" sldId="282"/>
            <ac:spMk id="39" creationId="{72851903-41A0-0D8C-F4E6-C1F671AFFB49}"/>
          </ac:spMkLst>
        </pc:spChg>
        <pc:spChg chg="mod">
          <ac:chgData name="Adèle Couvez" userId="96df96194d66fee3" providerId="LiveId" clId="{E5374392-71E8-46BB-B9CF-248FEDCF46D9}" dt="2024-05-10T15:27:09.584" v="921"/>
          <ac:spMkLst>
            <pc:docMk/>
            <pc:sldMk cId="263822697" sldId="282"/>
            <ac:spMk id="40" creationId="{441DD699-9F0C-3FAA-BE56-047660D56274}"/>
          </ac:spMkLst>
        </pc:spChg>
        <pc:spChg chg="mod">
          <ac:chgData name="Adèle Couvez" userId="96df96194d66fee3" providerId="LiveId" clId="{E5374392-71E8-46BB-B9CF-248FEDCF46D9}" dt="2024-05-10T15:27:09.584" v="921"/>
          <ac:spMkLst>
            <pc:docMk/>
            <pc:sldMk cId="263822697" sldId="282"/>
            <ac:spMk id="50" creationId="{2CFE36A2-8E34-5A49-D913-546B6E9CFF7C}"/>
          </ac:spMkLst>
        </pc:spChg>
        <pc:spChg chg="mod">
          <ac:chgData name="Adèle Couvez" userId="96df96194d66fee3" providerId="LiveId" clId="{E5374392-71E8-46BB-B9CF-248FEDCF46D9}" dt="2024-05-10T15:27:09.584" v="921"/>
          <ac:spMkLst>
            <pc:docMk/>
            <pc:sldMk cId="263822697" sldId="282"/>
            <ac:spMk id="51" creationId="{C107BD65-D4E4-56D2-5E6A-12A99C387354}"/>
          </ac:spMkLst>
        </pc:spChg>
        <pc:spChg chg="mod">
          <ac:chgData name="Adèle Couvez" userId="96df96194d66fee3" providerId="LiveId" clId="{E5374392-71E8-46BB-B9CF-248FEDCF46D9}" dt="2024-05-10T15:27:09.584" v="921"/>
          <ac:spMkLst>
            <pc:docMk/>
            <pc:sldMk cId="263822697" sldId="282"/>
            <ac:spMk id="52" creationId="{562D34B5-D75E-B3BA-12A7-1B070580E8A4}"/>
          </ac:spMkLst>
        </pc:spChg>
        <pc:spChg chg="mod">
          <ac:chgData name="Adèle Couvez" userId="96df96194d66fee3" providerId="LiveId" clId="{E5374392-71E8-46BB-B9CF-248FEDCF46D9}" dt="2024-05-10T15:27:09.584" v="921"/>
          <ac:spMkLst>
            <pc:docMk/>
            <pc:sldMk cId="263822697" sldId="282"/>
            <ac:spMk id="53" creationId="{F5E18116-210B-CE71-A081-550B9C1C8CC7}"/>
          </ac:spMkLst>
        </pc:spChg>
        <pc:spChg chg="mod">
          <ac:chgData name="Adèle Couvez" userId="96df96194d66fee3" providerId="LiveId" clId="{E5374392-71E8-46BB-B9CF-248FEDCF46D9}" dt="2024-05-10T15:27:09.584" v="921"/>
          <ac:spMkLst>
            <pc:docMk/>
            <pc:sldMk cId="263822697" sldId="282"/>
            <ac:spMk id="54" creationId="{BDB6F0A0-6C89-962B-B82C-2A74784A101E}"/>
          </ac:spMkLst>
        </pc:spChg>
        <pc:spChg chg="add mod">
          <ac:chgData name="Adèle Couvez" userId="96df96194d66fee3" providerId="LiveId" clId="{E5374392-71E8-46BB-B9CF-248FEDCF46D9}" dt="2024-05-12T17:43:59.016" v="10942" actId="1076"/>
          <ac:spMkLst>
            <pc:docMk/>
            <pc:sldMk cId="263822697" sldId="282"/>
            <ac:spMk id="55" creationId="{4355A9D4-071F-194E-6FA8-27B84484BA58}"/>
          </ac:spMkLst>
        </pc:spChg>
        <pc:spChg chg="add mod">
          <ac:chgData name="Adèle Couvez" userId="96df96194d66fee3" providerId="LiveId" clId="{E5374392-71E8-46BB-B9CF-248FEDCF46D9}" dt="2024-05-12T17:43:54.835" v="10941" actId="1076"/>
          <ac:spMkLst>
            <pc:docMk/>
            <pc:sldMk cId="263822697" sldId="282"/>
            <ac:spMk id="56" creationId="{C4E249E5-655D-8DE9-B06E-6E5E0385C3AB}"/>
          </ac:spMkLst>
        </pc:spChg>
        <pc:spChg chg="add mod">
          <ac:chgData name="Adèle Couvez" userId="96df96194d66fee3" providerId="LiveId" clId="{E5374392-71E8-46BB-B9CF-248FEDCF46D9}" dt="2024-05-16T19:30:40.925" v="21117" actId="1076"/>
          <ac:spMkLst>
            <pc:docMk/>
            <pc:sldMk cId="263822697" sldId="282"/>
            <ac:spMk id="58" creationId="{34B63B0B-A553-8692-CD92-4C27A1A228BD}"/>
          </ac:spMkLst>
        </pc:spChg>
        <pc:spChg chg="mod">
          <ac:chgData name="Adèle Couvez" userId="96df96194d66fee3" providerId="LiveId" clId="{E5374392-71E8-46BB-B9CF-248FEDCF46D9}" dt="2024-05-10T15:27:17.294" v="925"/>
          <ac:spMkLst>
            <pc:docMk/>
            <pc:sldMk cId="263822697" sldId="282"/>
            <ac:spMk id="61" creationId="{866682A9-57ED-C76E-AABB-9A3FDE5F703D}"/>
          </ac:spMkLst>
        </pc:spChg>
        <pc:spChg chg="mod">
          <ac:chgData name="Adèle Couvez" userId="96df96194d66fee3" providerId="LiveId" clId="{E5374392-71E8-46BB-B9CF-248FEDCF46D9}" dt="2024-05-10T15:27:17.294" v="925"/>
          <ac:spMkLst>
            <pc:docMk/>
            <pc:sldMk cId="263822697" sldId="282"/>
            <ac:spMk id="64" creationId="{2EBB2A59-247F-8B08-F973-6463A69ED0B5}"/>
          </ac:spMkLst>
        </pc:spChg>
        <pc:spChg chg="mod">
          <ac:chgData name="Adèle Couvez" userId="96df96194d66fee3" providerId="LiveId" clId="{E5374392-71E8-46BB-B9CF-248FEDCF46D9}" dt="2024-05-10T15:27:17.294" v="925"/>
          <ac:spMkLst>
            <pc:docMk/>
            <pc:sldMk cId="263822697" sldId="282"/>
            <ac:spMk id="66" creationId="{3339B2F0-B276-7A04-F04E-54F37E5B85B1}"/>
          </ac:spMkLst>
        </pc:spChg>
        <pc:spChg chg="mod">
          <ac:chgData name="Adèle Couvez" userId="96df96194d66fee3" providerId="LiveId" clId="{E5374392-71E8-46BB-B9CF-248FEDCF46D9}" dt="2024-05-10T15:27:17.294" v="925"/>
          <ac:spMkLst>
            <pc:docMk/>
            <pc:sldMk cId="263822697" sldId="282"/>
            <ac:spMk id="70" creationId="{7BEA1999-F1EF-7E88-DA2C-5B4B52248531}"/>
          </ac:spMkLst>
        </pc:spChg>
        <pc:spChg chg="mod">
          <ac:chgData name="Adèle Couvez" userId="96df96194d66fee3" providerId="LiveId" clId="{E5374392-71E8-46BB-B9CF-248FEDCF46D9}" dt="2024-05-10T15:27:17.294" v="925"/>
          <ac:spMkLst>
            <pc:docMk/>
            <pc:sldMk cId="263822697" sldId="282"/>
            <ac:spMk id="72" creationId="{D11A1B69-A8A3-EDEC-6E86-36375D0BFBA4}"/>
          </ac:spMkLst>
        </pc:spChg>
        <pc:spChg chg="mod">
          <ac:chgData name="Adèle Couvez" userId="96df96194d66fee3" providerId="LiveId" clId="{E5374392-71E8-46BB-B9CF-248FEDCF46D9}" dt="2024-05-10T15:27:17.294" v="925"/>
          <ac:spMkLst>
            <pc:docMk/>
            <pc:sldMk cId="263822697" sldId="282"/>
            <ac:spMk id="74" creationId="{3D29705C-CBE2-48AB-7BFE-2777B24CC2ED}"/>
          </ac:spMkLst>
        </pc:spChg>
        <pc:spChg chg="mod">
          <ac:chgData name="Adèle Couvez" userId="96df96194d66fee3" providerId="LiveId" clId="{E5374392-71E8-46BB-B9CF-248FEDCF46D9}" dt="2024-05-10T15:27:17.294" v="925"/>
          <ac:spMkLst>
            <pc:docMk/>
            <pc:sldMk cId="263822697" sldId="282"/>
            <ac:spMk id="76" creationId="{341CAF3F-4CFA-F618-342B-1AB8E5415D80}"/>
          </ac:spMkLst>
        </pc:spChg>
        <pc:spChg chg="mod">
          <ac:chgData name="Adèle Couvez" userId="96df96194d66fee3" providerId="LiveId" clId="{E5374392-71E8-46BB-B9CF-248FEDCF46D9}" dt="2024-05-12T17:44:58.381" v="11088" actId="207"/>
          <ac:spMkLst>
            <pc:docMk/>
            <pc:sldMk cId="263822697" sldId="282"/>
            <ac:spMk id="86" creationId="{F7C2EB89-3EE6-003E-F0E4-7A15E2F66A5C}"/>
          </ac:spMkLst>
        </pc:spChg>
        <pc:spChg chg="mod">
          <ac:chgData name="Adèle Couvez" userId="96df96194d66fee3" providerId="LiveId" clId="{E5374392-71E8-46BB-B9CF-248FEDCF46D9}" dt="2024-05-12T17:45:11.789" v="11091" actId="207"/>
          <ac:spMkLst>
            <pc:docMk/>
            <pc:sldMk cId="263822697" sldId="282"/>
            <ac:spMk id="87" creationId="{AE1AC997-9B02-6FB3-D0EE-4C2C1EE925A8}"/>
          </ac:spMkLst>
        </pc:spChg>
        <pc:spChg chg="mod">
          <ac:chgData name="Adèle Couvez" userId="96df96194d66fee3" providerId="LiveId" clId="{E5374392-71E8-46BB-B9CF-248FEDCF46D9}" dt="2024-05-10T15:27:17.294" v="925"/>
          <ac:spMkLst>
            <pc:docMk/>
            <pc:sldMk cId="263822697" sldId="282"/>
            <ac:spMk id="90" creationId="{B2B898B8-DF21-6D64-61F9-BC9116F8E02D}"/>
          </ac:spMkLst>
        </pc:spChg>
        <pc:spChg chg="mod">
          <ac:chgData name="Adèle Couvez" userId="96df96194d66fee3" providerId="LiveId" clId="{E5374392-71E8-46BB-B9CF-248FEDCF46D9}" dt="2024-05-12T17:45:06.457" v="11089" actId="207"/>
          <ac:spMkLst>
            <pc:docMk/>
            <pc:sldMk cId="263822697" sldId="282"/>
            <ac:spMk id="91" creationId="{11697288-93B8-FF56-A9B4-09BB9BD14A07}"/>
          </ac:spMkLst>
        </pc:spChg>
        <pc:spChg chg="mod">
          <ac:chgData name="Adèle Couvez" userId="96df96194d66fee3" providerId="LiveId" clId="{E5374392-71E8-46BB-B9CF-248FEDCF46D9}" dt="2024-05-10T15:27:17.294" v="925"/>
          <ac:spMkLst>
            <pc:docMk/>
            <pc:sldMk cId="263822697" sldId="282"/>
            <ac:spMk id="101" creationId="{D6D51A72-436B-1516-97CC-FAB59588215F}"/>
          </ac:spMkLst>
        </pc:spChg>
        <pc:spChg chg="mod">
          <ac:chgData name="Adèle Couvez" userId="96df96194d66fee3" providerId="LiveId" clId="{E5374392-71E8-46BB-B9CF-248FEDCF46D9}" dt="2024-05-10T15:27:17.294" v="925"/>
          <ac:spMkLst>
            <pc:docMk/>
            <pc:sldMk cId="263822697" sldId="282"/>
            <ac:spMk id="102" creationId="{E1A0CBB4-A674-C624-4DFD-ADAD72D1A887}"/>
          </ac:spMkLst>
        </pc:spChg>
        <pc:spChg chg="mod">
          <ac:chgData name="Adèle Couvez" userId="96df96194d66fee3" providerId="LiveId" clId="{E5374392-71E8-46BB-B9CF-248FEDCF46D9}" dt="2024-05-10T15:27:17.294" v="925"/>
          <ac:spMkLst>
            <pc:docMk/>
            <pc:sldMk cId="263822697" sldId="282"/>
            <ac:spMk id="103" creationId="{DC6D0285-D7DE-AA34-7703-6671A9D6A094}"/>
          </ac:spMkLst>
        </pc:spChg>
        <pc:spChg chg="mod">
          <ac:chgData name="Adèle Couvez" userId="96df96194d66fee3" providerId="LiveId" clId="{E5374392-71E8-46BB-B9CF-248FEDCF46D9}" dt="2024-05-10T15:27:17.294" v="925"/>
          <ac:spMkLst>
            <pc:docMk/>
            <pc:sldMk cId="263822697" sldId="282"/>
            <ac:spMk id="104" creationId="{D092A519-3FF9-26ED-4B28-3E552FFBAB0E}"/>
          </ac:spMkLst>
        </pc:spChg>
        <pc:spChg chg="mod">
          <ac:chgData name="Adèle Couvez" userId="96df96194d66fee3" providerId="LiveId" clId="{E5374392-71E8-46BB-B9CF-248FEDCF46D9}" dt="2024-05-10T15:27:17.294" v="925"/>
          <ac:spMkLst>
            <pc:docMk/>
            <pc:sldMk cId="263822697" sldId="282"/>
            <ac:spMk id="105" creationId="{98857366-946D-0D59-8063-98A5AEF3C949}"/>
          </ac:spMkLst>
        </pc:spChg>
        <pc:grpChg chg="add mod">
          <ac:chgData name="Adèle Couvez" userId="96df96194d66fee3" providerId="LiveId" clId="{E5374392-71E8-46BB-B9CF-248FEDCF46D9}" dt="2024-05-10T15:27:09.584" v="921"/>
          <ac:grpSpMkLst>
            <pc:docMk/>
            <pc:sldMk cId="263822697" sldId="282"/>
            <ac:grpSpMk id="8" creationId="{9492D4E0-9C55-B18A-9E17-B1E3E9DCA1D2}"/>
          </ac:grpSpMkLst>
        </pc:grpChg>
        <pc:grpChg chg="mod">
          <ac:chgData name="Adèle Couvez" userId="96df96194d66fee3" providerId="LiveId" clId="{E5374392-71E8-46BB-B9CF-248FEDCF46D9}" dt="2024-05-10T15:27:09.584" v="921"/>
          <ac:grpSpMkLst>
            <pc:docMk/>
            <pc:sldMk cId="263822697" sldId="282"/>
            <ac:grpSpMk id="9" creationId="{983055CB-2286-F129-2EBD-42A67B709C03}"/>
          </ac:grpSpMkLst>
        </pc:grpChg>
        <pc:grpChg chg="add mod">
          <ac:chgData name="Adèle Couvez" userId="96df96194d66fee3" providerId="LiveId" clId="{E5374392-71E8-46BB-B9CF-248FEDCF46D9}" dt="2024-05-10T15:27:09.584" v="921"/>
          <ac:grpSpMkLst>
            <pc:docMk/>
            <pc:sldMk cId="263822697" sldId="282"/>
            <ac:grpSpMk id="30" creationId="{E2468DA6-48B1-7D34-277A-23E2B5AC2061}"/>
          </ac:grpSpMkLst>
        </pc:grpChg>
        <pc:grpChg chg="mod">
          <ac:chgData name="Adèle Couvez" userId="96df96194d66fee3" providerId="LiveId" clId="{E5374392-71E8-46BB-B9CF-248FEDCF46D9}" dt="2024-05-10T15:27:09.584" v="921"/>
          <ac:grpSpMkLst>
            <pc:docMk/>
            <pc:sldMk cId="263822697" sldId="282"/>
            <ac:grpSpMk id="32" creationId="{4900FBFA-340F-C930-C234-1A98F793BAE4}"/>
          </ac:grpSpMkLst>
        </pc:grpChg>
        <pc:grpChg chg="add mod">
          <ac:chgData name="Adèle Couvez" userId="96df96194d66fee3" providerId="LiveId" clId="{E5374392-71E8-46BB-B9CF-248FEDCF46D9}" dt="2024-05-12T17:43:31.012" v="10932" actId="1076"/>
          <ac:grpSpMkLst>
            <pc:docMk/>
            <pc:sldMk cId="263822697" sldId="282"/>
            <ac:grpSpMk id="59" creationId="{BA569FE4-C989-E4C4-2595-0D2740013ED6}"/>
          </ac:grpSpMkLst>
        </pc:grpChg>
        <pc:grpChg chg="mod">
          <ac:chgData name="Adèle Couvez" userId="96df96194d66fee3" providerId="LiveId" clId="{E5374392-71E8-46BB-B9CF-248FEDCF46D9}" dt="2024-05-10T15:27:17.294" v="925"/>
          <ac:grpSpMkLst>
            <pc:docMk/>
            <pc:sldMk cId="263822697" sldId="282"/>
            <ac:grpSpMk id="60" creationId="{807AC0D6-F3E3-B845-3379-EB316D176A0F}"/>
          </ac:grpSpMkLst>
        </pc:grpChg>
        <pc:grpChg chg="add mod">
          <ac:chgData name="Adèle Couvez" userId="96df96194d66fee3" providerId="LiveId" clId="{E5374392-71E8-46BB-B9CF-248FEDCF46D9}" dt="2024-05-12T17:43:31.012" v="10932" actId="1076"/>
          <ac:grpSpMkLst>
            <pc:docMk/>
            <pc:sldMk cId="263822697" sldId="282"/>
            <ac:grpSpMk id="81" creationId="{8FCCC629-FCE5-4CC1-8FD1-1DC0750B58E5}"/>
          </ac:grpSpMkLst>
        </pc:grpChg>
        <pc:grpChg chg="mod">
          <ac:chgData name="Adèle Couvez" userId="96df96194d66fee3" providerId="LiveId" clId="{E5374392-71E8-46BB-B9CF-248FEDCF46D9}" dt="2024-05-10T15:27:17.294" v="925"/>
          <ac:grpSpMkLst>
            <pc:docMk/>
            <pc:sldMk cId="263822697" sldId="282"/>
            <ac:grpSpMk id="83" creationId="{5B1F518F-1BE8-00B6-6B99-635F331ED33C}"/>
          </ac:grpSpMkLst>
        </pc:grpChg>
        <pc:graphicFrameChg chg="add del modGraphic">
          <ac:chgData name="Adèle Couvez" userId="96df96194d66fee3" providerId="LiveId" clId="{E5374392-71E8-46BB-B9CF-248FEDCF46D9}" dt="2024-05-19T16:35:06.187" v="22079" actId="27309"/>
          <ac:graphicFrameMkLst>
            <pc:docMk/>
            <pc:sldMk cId="263822697" sldId="282"/>
            <ac:graphicFrameMk id="3" creationId="{4700C611-44D8-D070-DBC0-56711CA62229}"/>
          </ac:graphicFrameMkLst>
        </pc:graphicFrameChg>
        <pc:picChg chg="mod">
          <ac:chgData name="Adèle Couvez" userId="96df96194d66fee3" providerId="LiveId" clId="{E5374392-71E8-46BB-B9CF-248FEDCF46D9}" dt="2024-05-10T15:27:09.584" v="921"/>
          <ac:picMkLst>
            <pc:docMk/>
            <pc:sldMk cId="263822697" sldId="282"/>
            <ac:picMk id="11" creationId="{1B4F5C8D-40F0-7C97-8603-498AA8DE7BB1}"/>
          </ac:picMkLst>
        </pc:picChg>
        <pc:picChg chg="mod">
          <ac:chgData name="Adèle Couvez" userId="96df96194d66fee3" providerId="LiveId" clId="{E5374392-71E8-46BB-B9CF-248FEDCF46D9}" dt="2024-05-10T15:27:09.584" v="921"/>
          <ac:picMkLst>
            <pc:docMk/>
            <pc:sldMk cId="263822697" sldId="282"/>
            <ac:picMk id="12" creationId="{16390BE6-DA9F-8285-C740-2FA9605DFD17}"/>
          </ac:picMkLst>
        </pc:picChg>
        <pc:picChg chg="mod">
          <ac:chgData name="Adèle Couvez" userId="96df96194d66fee3" providerId="LiveId" clId="{E5374392-71E8-46BB-B9CF-248FEDCF46D9}" dt="2024-05-10T15:27:09.584" v="921"/>
          <ac:picMkLst>
            <pc:docMk/>
            <pc:sldMk cId="263822697" sldId="282"/>
            <ac:picMk id="14" creationId="{D21EAB72-09F7-4ED4-CDF2-903012337FB9}"/>
          </ac:picMkLst>
        </pc:picChg>
        <pc:picChg chg="mod">
          <ac:chgData name="Adèle Couvez" userId="96df96194d66fee3" providerId="LiveId" clId="{E5374392-71E8-46BB-B9CF-248FEDCF46D9}" dt="2024-05-10T15:27:09.584" v="921"/>
          <ac:picMkLst>
            <pc:docMk/>
            <pc:sldMk cId="263822697" sldId="282"/>
            <ac:picMk id="16" creationId="{010D3C04-C108-5A90-9D54-B1073C2D9AFA}"/>
          </ac:picMkLst>
        </pc:picChg>
        <pc:picChg chg="mod">
          <ac:chgData name="Adèle Couvez" userId="96df96194d66fee3" providerId="LiveId" clId="{E5374392-71E8-46BB-B9CF-248FEDCF46D9}" dt="2024-05-10T15:27:09.584" v="921"/>
          <ac:picMkLst>
            <pc:docMk/>
            <pc:sldMk cId="263822697" sldId="282"/>
            <ac:picMk id="17" creationId="{DC018421-D27E-AF0F-51C1-70346D0E7B8C}"/>
          </ac:picMkLst>
        </pc:picChg>
        <pc:picChg chg="mod">
          <ac:chgData name="Adèle Couvez" userId="96df96194d66fee3" providerId="LiveId" clId="{E5374392-71E8-46BB-B9CF-248FEDCF46D9}" dt="2024-05-10T15:27:09.584" v="921"/>
          <ac:picMkLst>
            <pc:docMk/>
            <pc:sldMk cId="263822697" sldId="282"/>
            <ac:picMk id="18" creationId="{DE62BA36-295E-D055-6B78-022D82A0D289}"/>
          </ac:picMkLst>
        </pc:picChg>
        <pc:picChg chg="mod">
          <ac:chgData name="Adèle Couvez" userId="96df96194d66fee3" providerId="LiveId" clId="{E5374392-71E8-46BB-B9CF-248FEDCF46D9}" dt="2024-05-10T15:27:09.584" v="921"/>
          <ac:picMkLst>
            <pc:docMk/>
            <pc:sldMk cId="263822697" sldId="282"/>
            <ac:picMk id="20" creationId="{1EBAA148-7957-66AB-93CB-A7D4B0B28C22}"/>
          </ac:picMkLst>
        </pc:picChg>
        <pc:picChg chg="mod">
          <ac:chgData name="Adèle Couvez" userId="96df96194d66fee3" providerId="LiveId" clId="{E5374392-71E8-46BB-B9CF-248FEDCF46D9}" dt="2024-05-10T15:27:09.584" v="921"/>
          <ac:picMkLst>
            <pc:docMk/>
            <pc:sldMk cId="263822697" sldId="282"/>
            <ac:picMk id="22" creationId="{074662CA-104D-AE11-CCEF-816EA0F23E32}"/>
          </ac:picMkLst>
        </pc:picChg>
        <pc:picChg chg="mod">
          <ac:chgData name="Adèle Couvez" userId="96df96194d66fee3" providerId="LiveId" clId="{E5374392-71E8-46BB-B9CF-248FEDCF46D9}" dt="2024-05-10T15:27:09.584" v="921"/>
          <ac:picMkLst>
            <pc:docMk/>
            <pc:sldMk cId="263822697" sldId="282"/>
            <ac:picMk id="24" creationId="{D92C6AF5-5A1C-ACDD-4376-F284E669CC18}"/>
          </ac:picMkLst>
        </pc:picChg>
        <pc:picChg chg="mod">
          <ac:chgData name="Adèle Couvez" userId="96df96194d66fee3" providerId="LiveId" clId="{E5374392-71E8-46BB-B9CF-248FEDCF46D9}" dt="2024-05-10T15:27:09.584" v="921"/>
          <ac:picMkLst>
            <pc:docMk/>
            <pc:sldMk cId="263822697" sldId="282"/>
            <ac:picMk id="26" creationId="{0ED8AEAE-7648-BF83-9E86-AC322D3A75F6}"/>
          </ac:picMkLst>
        </pc:picChg>
        <pc:picChg chg="mod">
          <ac:chgData name="Adèle Couvez" userId="96df96194d66fee3" providerId="LiveId" clId="{E5374392-71E8-46BB-B9CF-248FEDCF46D9}" dt="2024-05-10T15:27:09.584" v="921"/>
          <ac:picMkLst>
            <pc:docMk/>
            <pc:sldMk cId="263822697" sldId="282"/>
            <ac:picMk id="27" creationId="{B2AC30D1-4477-EF74-3777-79F5B915B72F}"/>
          </ac:picMkLst>
        </pc:picChg>
        <pc:picChg chg="mod">
          <ac:chgData name="Adèle Couvez" userId="96df96194d66fee3" providerId="LiveId" clId="{E5374392-71E8-46BB-B9CF-248FEDCF46D9}" dt="2024-05-10T15:27:09.584" v="921"/>
          <ac:picMkLst>
            <pc:docMk/>
            <pc:sldMk cId="263822697" sldId="282"/>
            <ac:picMk id="28" creationId="{0EBA64A1-4D30-0332-A88A-4281EC854627}"/>
          </ac:picMkLst>
        </pc:picChg>
        <pc:picChg chg="mod">
          <ac:chgData name="Adèle Couvez" userId="96df96194d66fee3" providerId="LiveId" clId="{E5374392-71E8-46BB-B9CF-248FEDCF46D9}" dt="2024-05-10T15:27:09.584" v="921"/>
          <ac:picMkLst>
            <pc:docMk/>
            <pc:sldMk cId="263822697" sldId="282"/>
            <ac:picMk id="29" creationId="{B8E5983E-4E9D-C00E-CE5D-B542FC69AFF8}"/>
          </ac:picMkLst>
        </pc:picChg>
        <pc:picChg chg="mod">
          <ac:chgData name="Adèle Couvez" userId="96df96194d66fee3" providerId="LiveId" clId="{E5374392-71E8-46BB-B9CF-248FEDCF46D9}" dt="2024-05-10T15:27:09.584" v="921"/>
          <ac:picMkLst>
            <pc:docMk/>
            <pc:sldMk cId="263822697" sldId="282"/>
            <ac:picMk id="31" creationId="{10F871FD-708F-8DBC-536C-B3FE5C819445}"/>
          </ac:picMkLst>
        </pc:picChg>
        <pc:picChg chg="mod">
          <ac:chgData name="Adèle Couvez" userId="96df96194d66fee3" providerId="LiveId" clId="{E5374392-71E8-46BB-B9CF-248FEDCF46D9}" dt="2024-05-10T15:27:09.584" v="921"/>
          <ac:picMkLst>
            <pc:docMk/>
            <pc:sldMk cId="263822697" sldId="282"/>
            <ac:picMk id="33" creationId="{C9CB5993-9B57-CD8B-0044-0EFEE355C20D}"/>
          </ac:picMkLst>
        </pc:picChg>
        <pc:picChg chg="mod">
          <ac:chgData name="Adèle Couvez" userId="96df96194d66fee3" providerId="LiveId" clId="{E5374392-71E8-46BB-B9CF-248FEDCF46D9}" dt="2024-05-10T15:27:09.584" v="921"/>
          <ac:picMkLst>
            <pc:docMk/>
            <pc:sldMk cId="263822697" sldId="282"/>
            <ac:picMk id="34" creationId="{D89D2ECC-1A97-7823-7666-4A564EAA1ADF}"/>
          </ac:picMkLst>
        </pc:picChg>
        <pc:picChg chg="mod">
          <ac:chgData name="Adèle Couvez" userId="96df96194d66fee3" providerId="LiveId" clId="{E5374392-71E8-46BB-B9CF-248FEDCF46D9}" dt="2024-05-10T15:27:09.584" v="921"/>
          <ac:picMkLst>
            <pc:docMk/>
            <pc:sldMk cId="263822697" sldId="282"/>
            <ac:picMk id="37" creationId="{9ADE7613-E607-E91C-8AFA-275F79744B41}"/>
          </ac:picMkLst>
        </pc:picChg>
        <pc:picChg chg="mod">
          <ac:chgData name="Adèle Couvez" userId="96df96194d66fee3" providerId="LiveId" clId="{E5374392-71E8-46BB-B9CF-248FEDCF46D9}" dt="2024-05-10T15:27:09.584" v="921"/>
          <ac:picMkLst>
            <pc:docMk/>
            <pc:sldMk cId="263822697" sldId="282"/>
            <ac:picMk id="38" creationId="{FFB22335-0881-56E9-9A29-163335D66724}"/>
          </ac:picMkLst>
        </pc:picChg>
        <pc:picChg chg="mod">
          <ac:chgData name="Adèle Couvez" userId="96df96194d66fee3" providerId="LiveId" clId="{E5374392-71E8-46BB-B9CF-248FEDCF46D9}" dt="2024-05-10T15:27:09.584" v="921"/>
          <ac:picMkLst>
            <pc:docMk/>
            <pc:sldMk cId="263822697" sldId="282"/>
            <ac:picMk id="41" creationId="{3B5AEF96-D49B-AC96-ECA8-21FBED7EEC47}"/>
          </ac:picMkLst>
        </pc:picChg>
        <pc:picChg chg="mod">
          <ac:chgData name="Adèle Couvez" userId="96df96194d66fee3" providerId="LiveId" clId="{E5374392-71E8-46BB-B9CF-248FEDCF46D9}" dt="2024-05-10T15:27:09.584" v="921"/>
          <ac:picMkLst>
            <pc:docMk/>
            <pc:sldMk cId="263822697" sldId="282"/>
            <ac:picMk id="42" creationId="{16D6EF17-4F0A-4E7E-293E-210E5AD13339}"/>
          </ac:picMkLst>
        </pc:picChg>
        <pc:picChg chg="mod">
          <ac:chgData name="Adèle Couvez" userId="96df96194d66fee3" providerId="LiveId" clId="{E5374392-71E8-46BB-B9CF-248FEDCF46D9}" dt="2024-05-10T15:27:09.584" v="921"/>
          <ac:picMkLst>
            <pc:docMk/>
            <pc:sldMk cId="263822697" sldId="282"/>
            <ac:picMk id="43" creationId="{3E13F7D8-5139-A2BA-5715-6171B68738A4}"/>
          </ac:picMkLst>
        </pc:picChg>
        <pc:picChg chg="mod">
          <ac:chgData name="Adèle Couvez" userId="96df96194d66fee3" providerId="LiveId" clId="{E5374392-71E8-46BB-B9CF-248FEDCF46D9}" dt="2024-05-10T15:27:09.584" v="921"/>
          <ac:picMkLst>
            <pc:docMk/>
            <pc:sldMk cId="263822697" sldId="282"/>
            <ac:picMk id="44" creationId="{42BADEB3-9652-6E25-C579-A68F37D0FB6D}"/>
          </ac:picMkLst>
        </pc:picChg>
        <pc:picChg chg="mod">
          <ac:chgData name="Adèle Couvez" userId="96df96194d66fee3" providerId="LiveId" clId="{E5374392-71E8-46BB-B9CF-248FEDCF46D9}" dt="2024-05-10T15:27:09.584" v="921"/>
          <ac:picMkLst>
            <pc:docMk/>
            <pc:sldMk cId="263822697" sldId="282"/>
            <ac:picMk id="45" creationId="{11464F27-18A3-1F60-3CFA-868D501E5BD2}"/>
          </ac:picMkLst>
        </pc:picChg>
        <pc:picChg chg="mod">
          <ac:chgData name="Adèle Couvez" userId="96df96194d66fee3" providerId="LiveId" clId="{E5374392-71E8-46BB-B9CF-248FEDCF46D9}" dt="2024-05-10T15:27:09.584" v="921"/>
          <ac:picMkLst>
            <pc:docMk/>
            <pc:sldMk cId="263822697" sldId="282"/>
            <ac:picMk id="46" creationId="{FAFD4A57-F3EC-3CC9-F701-192D34C9185F}"/>
          </ac:picMkLst>
        </pc:picChg>
        <pc:picChg chg="mod">
          <ac:chgData name="Adèle Couvez" userId="96df96194d66fee3" providerId="LiveId" clId="{E5374392-71E8-46BB-B9CF-248FEDCF46D9}" dt="2024-05-10T15:27:09.584" v="921"/>
          <ac:picMkLst>
            <pc:docMk/>
            <pc:sldMk cId="263822697" sldId="282"/>
            <ac:picMk id="47" creationId="{794E3645-B3CB-C3AD-E50E-022B4737C0D0}"/>
          </ac:picMkLst>
        </pc:picChg>
        <pc:picChg chg="mod">
          <ac:chgData name="Adèle Couvez" userId="96df96194d66fee3" providerId="LiveId" clId="{E5374392-71E8-46BB-B9CF-248FEDCF46D9}" dt="2024-05-10T15:27:09.584" v="921"/>
          <ac:picMkLst>
            <pc:docMk/>
            <pc:sldMk cId="263822697" sldId="282"/>
            <ac:picMk id="48" creationId="{46694079-3B8F-01DB-AD3A-DC7818B22548}"/>
          </ac:picMkLst>
        </pc:picChg>
        <pc:picChg chg="mod">
          <ac:chgData name="Adèle Couvez" userId="96df96194d66fee3" providerId="LiveId" clId="{E5374392-71E8-46BB-B9CF-248FEDCF46D9}" dt="2024-05-10T15:27:09.584" v="921"/>
          <ac:picMkLst>
            <pc:docMk/>
            <pc:sldMk cId="263822697" sldId="282"/>
            <ac:picMk id="49" creationId="{DD17664D-A811-385B-B00A-D583BE57C485}"/>
          </ac:picMkLst>
        </pc:picChg>
        <pc:picChg chg="mod">
          <ac:chgData name="Adèle Couvez" userId="96df96194d66fee3" providerId="LiveId" clId="{E5374392-71E8-46BB-B9CF-248FEDCF46D9}" dt="2024-05-10T15:27:17.294" v="925"/>
          <ac:picMkLst>
            <pc:docMk/>
            <pc:sldMk cId="263822697" sldId="282"/>
            <ac:picMk id="62" creationId="{3CBDEBD3-6198-6C90-A276-DA98D668A1BA}"/>
          </ac:picMkLst>
        </pc:picChg>
        <pc:picChg chg="mod">
          <ac:chgData name="Adèle Couvez" userId="96df96194d66fee3" providerId="LiveId" clId="{E5374392-71E8-46BB-B9CF-248FEDCF46D9}" dt="2024-05-10T15:27:17.294" v="925"/>
          <ac:picMkLst>
            <pc:docMk/>
            <pc:sldMk cId="263822697" sldId="282"/>
            <ac:picMk id="63" creationId="{F75576AB-29A0-7ADA-2150-B56BAD23DE76}"/>
          </ac:picMkLst>
        </pc:picChg>
        <pc:picChg chg="mod">
          <ac:chgData name="Adèle Couvez" userId="96df96194d66fee3" providerId="LiveId" clId="{E5374392-71E8-46BB-B9CF-248FEDCF46D9}" dt="2024-05-10T15:27:17.294" v="925"/>
          <ac:picMkLst>
            <pc:docMk/>
            <pc:sldMk cId="263822697" sldId="282"/>
            <ac:picMk id="65" creationId="{3230547A-E010-4B9F-3769-9FDB57A599B8}"/>
          </ac:picMkLst>
        </pc:picChg>
        <pc:picChg chg="mod">
          <ac:chgData name="Adèle Couvez" userId="96df96194d66fee3" providerId="LiveId" clId="{E5374392-71E8-46BB-B9CF-248FEDCF46D9}" dt="2024-05-10T15:27:17.294" v="925"/>
          <ac:picMkLst>
            <pc:docMk/>
            <pc:sldMk cId="263822697" sldId="282"/>
            <ac:picMk id="67" creationId="{3EF98E41-E5BF-D7F7-C4FF-710719F9A816}"/>
          </ac:picMkLst>
        </pc:picChg>
        <pc:picChg chg="mod">
          <ac:chgData name="Adèle Couvez" userId="96df96194d66fee3" providerId="LiveId" clId="{E5374392-71E8-46BB-B9CF-248FEDCF46D9}" dt="2024-05-10T15:27:17.294" v="925"/>
          <ac:picMkLst>
            <pc:docMk/>
            <pc:sldMk cId="263822697" sldId="282"/>
            <ac:picMk id="68" creationId="{6A150D9C-BEEC-E078-345D-CC30AEA96CBE}"/>
          </ac:picMkLst>
        </pc:picChg>
        <pc:picChg chg="mod">
          <ac:chgData name="Adèle Couvez" userId="96df96194d66fee3" providerId="LiveId" clId="{E5374392-71E8-46BB-B9CF-248FEDCF46D9}" dt="2024-05-10T15:27:17.294" v="925"/>
          <ac:picMkLst>
            <pc:docMk/>
            <pc:sldMk cId="263822697" sldId="282"/>
            <ac:picMk id="69" creationId="{91E8674B-2FDD-9F7B-566F-90ADFACE2371}"/>
          </ac:picMkLst>
        </pc:picChg>
        <pc:picChg chg="mod">
          <ac:chgData name="Adèle Couvez" userId="96df96194d66fee3" providerId="LiveId" clId="{E5374392-71E8-46BB-B9CF-248FEDCF46D9}" dt="2024-05-10T15:27:17.294" v="925"/>
          <ac:picMkLst>
            <pc:docMk/>
            <pc:sldMk cId="263822697" sldId="282"/>
            <ac:picMk id="71" creationId="{035B4AB4-B748-2C93-4DC6-E59965ABDAAE}"/>
          </ac:picMkLst>
        </pc:picChg>
        <pc:picChg chg="mod">
          <ac:chgData name="Adèle Couvez" userId="96df96194d66fee3" providerId="LiveId" clId="{E5374392-71E8-46BB-B9CF-248FEDCF46D9}" dt="2024-05-10T15:27:17.294" v="925"/>
          <ac:picMkLst>
            <pc:docMk/>
            <pc:sldMk cId="263822697" sldId="282"/>
            <ac:picMk id="73" creationId="{9618F127-5E80-967A-BF3F-1C0DB526A5B0}"/>
          </ac:picMkLst>
        </pc:picChg>
        <pc:picChg chg="mod">
          <ac:chgData name="Adèle Couvez" userId="96df96194d66fee3" providerId="LiveId" clId="{E5374392-71E8-46BB-B9CF-248FEDCF46D9}" dt="2024-05-10T15:27:17.294" v="925"/>
          <ac:picMkLst>
            <pc:docMk/>
            <pc:sldMk cId="263822697" sldId="282"/>
            <ac:picMk id="75" creationId="{F6C53E7D-ECBD-C18D-48CE-7571C3B526DC}"/>
          </ac:picMkLst>
        </pc:picChg>
        <pc:picChg chg="mod">
          <ac:chgData name="Adèle Couvez" userId="96df96194d66fee3" providerId="LiveId" clId="{E5374392-71E8-46BB-B9CF-248FEDCF46D9}" dt="2024-05-10T15:27:17.294" v="925"/>
          <ac:picMkLst>
            <pc:docMk/>
            <pc:sldMk cId="263822697" sldId="282"/>
            <ac:picMk id="77" creationId="{7BEB5D7E-F4A1-5F1E-8F23-64AD0A246A64}"/>
          </ac:picMkLst>
        </pc:picChg>
        <pc:picChg chg="mod">
          <ac:chgData name="Adèle Couvez" userId="96df96194d66fee3" providerId="LiveId" clId="{E5374392-71E8-46BB-B9CF-248FEDCF46D9}" dt="2024-05-10T15:27:17.294" v="925"/>
          <ac:picMkLst>
            <pc:docMk/>
            <pc:sldMk cId="263822697" sldId="282"/>
            <ac:picMk id="78" creationId="{4EC6B4F9-50EB-0C7D-DE6D-A84B9E540E7A}"/>
          </ac:picMkLst>
        </pc:picChg>
        <pc:picChg chg="mod">
          <ac:chgData name="Adèle Couvez" userId="96df96194d66fee3" providerId="LiveId" clId="{E5374392-71E8-46BB-B9CF-248FEDCF46D9}" dt="2024-05-10T15:27:17.294" v="925"/>
          <ac:picMkLst>
            <pc:docMk/>
            <pc:sldMk cId="263822697" sldId="282"/>
            <ac:picMk id="79" creationId="{6C8D4A08-9598-A04E-B551-F07AF61A5A2B}"/>
          </ac:picMkLst>
        </pc:picChg>
        <pc:picChg chg="mod">
          <ac:chgData name="Adèle Couvez" userId="96df96194d66fee3" providerId="LiveId" clId="{E5374392-71E8-46BB-B9CF-248FEDCF46D9}" dt="2024-05-10T15:27:17.294" v="925"/>
          <ac:picMkLst>
            <pc:docMk/>
            <pc:sldMk cId="263822697" sldId="282"/>
            <ac:picMk id="80" creationId="{C40D0BC8-D842-1B3E-3800-DBE1FCAAAA83}"/>
          </ac:picMkLst>
        </pc:picChg>
        <pc:picChg chg="mod">
          <ac:chgData name="Adèle Couvez" userId="96df96194d66fee3" providerId="LiveId" clId="{E5374392-71E8-46BB-B9CF-248FEDCF46D9}" dt="2024-05-10T15:27:17.294" v="925"/>
          <ac:picMkLst>
            <pc:docMk/>
            <pc:sldMk cId="263822697" sldId="282"/>
            <ac:picMk id="82" creationId="{E7656874-E7F8-05C1-A3AA-44EA222D3923}"/>
          </ac:picMkLst>
        </pc:picChg>
        <pc:picChg chg="mod">
          <ac:chgData name="Adèle Couvez" userId="96df96194d66fee3" providerId="LiveId" clId="{E5374392-71E8-46BB-B9CF-248FEDCF46D9}" dt="2024-05-10T15:27:17.294" v="925"/>
          <ac:picMkLst>
            <pc:docMk/>
            <pc:sldMk cId="263822697" sldId="282"/>
            <ac:picMk id="84" creationId="{59CCE9DE-AABE-D14F-0050-B4F05EA39737}"/>
          </ac:picMkLst>
        </pc:picChg>
        <pc:picChg chg="mod">
          <ac:chgData name="Adèle Couvez" userId="96df96194d66fee3" providerId="LiveId" clId="{E5374392-71E8-46BB-B9CF-248FEDCF46D9}" dt="2024-05-10T15:27:17.294" v="925"/>
          <ac:picMkLst>
            <pc:docMk/>
            <pc:sldMk cId="263822697" sldId="282"/>
            <ac:picMk id="85" creationId="{50715DE1-634A-0B96-88C9-FB7A003D30B5}"/>
          </ac:picMkLst>
        </pc:picChg>
        <pc:picChg chg="mod">
          <ac:chgData name="Adèle Couvez" userId="96df96194d66fee3" providerId="LiveId" clId="{E5374392-71E8-46BB-B9CF-248FEDCF46D9}" dt="2024-05-10T15:27:17.294" v="925"/>
          <ac:picMkLst>
            <pc:docMk/>
            <pc:sldMk cId="263822697" sldId="282"/>
            <ac:picMk id="88" creationId="{2FB40333-1C30-AB41-C3B4-DA24203F9C5F}"/>
          </ac:picMkLst>
        </pc:picChg>
        <pc:picChg chg="mod">
          <ac:chgData name="Adèle Couvez" userId="96df96194d66fee3" providerId="LiveId" clId="{E5374392-71E8-46BB-B9CF-248FEDCF46D9}" dt="2024-05-10T15:27:17.294" v="925"/>
          <ac:picMkLst>
            <pc:docMk/>
            <pc:sldMk cId="263822697" sldId="282"/>
            <ac:picMk id="89" creationId="{3165594F-FF0D-1685-B979-0F379DC6B226}"/>
          </ac:picMkLst>
        </pc:picChg>
        <pc:picChg chg="mod">
          <ac:chgData name="Adèle Couvez" userId="96df96194d66fee3" providerId="LiveId" clId="{E5374392-71E8-46BB-B9CF-248FEDCF46D9}" dt="2024-05-10T15:27:17.294" v="925"/>
          <ac:picMkLst>
            <pc:docMk/>
            <pc:sldMk cId="263822697" sldId="282"/>
            <ac:picMk id="92" creationId="{E35C1FF4-55D0-A3AF-0B9C-290A21810DC1}"/>
          </ac:picMkLst>
        </pc:picChg>
        <pc:picChg chg="mod">
          <ac:chgData name="Adèle Couvez" userId="96df96194d66fee3" providerId="LiveId" clId="{E5374392-71E8-46BB-B9CF-248FEDCF46D9}" dt="2024-05-10T15:27:17.294" v="925"/>
          <ac:picMkLst>
            <pc:docMk/>
            <pc:sldMk cId="263822697" sldId="282"/>
            <ac:picMk id="93" creationId="{2E327EE0-7612-A609-64F2-70D280ACBB0C}"/>
          </ac:picMkLst>
        </pc:picChg>
        <pc:picChg chg="mod">
          <ac:chgData name="Adèle Couvez" userId="96df96194d66fee3" providerId="LiveId" clId="{E5374392-71E8-46BB-B9CF-248FEDCF46D9}" dt="2024-05-10T15:27:17.294" v="925"/>
          <ac:picMkLst>
            <pc:docMk/>
            <pc:sldMk cId="263822697" sldId="282"/>
            <ac:picMk id="94" creationId="{A722A0E7-09EF-5C39-5D75-A386060DBC59}"/>
          </ac:picMkLst>
        </pc:picChg>
        <pc:picChg chg="mod">
          <ac:chgData name="Adèle Couvez" userId="96df96194d66fee3" providerId="LiveId" clId="{E5374392-71E8-46BB-B9CF-248FEDCF46D9}" dt="2024-05-10T15:27:17.294" v="925"/>
          <ac:picMkLst>
            <pc:docMk/>
            <pc:sldMk cId="263822697" sldId="282"/>
            <ac:picMk id="95" creationId="{81E614ED-3523-C845-1026-9C4B06F6FC20}"/>
          </ac:picMkLst>
        </pc:picChg>
        <pc:picChg chg="mod">
          <ac:chgData name="Adèle Couvez" userId="96df96194d66fee3" providerId="LiveId" clId="{E5374392-71E8-46BB-B9CF-248FEDCF46D9}" dt="2024-05-10T15:27:17.294" v="925"/>
          <ac:picMkLst>
            <pc:docMk/>
            <pc:sldMk cId="263822697" sldId="282"/>
            <ac:picMk id="96" creationId="{65F27211-7AF2-CAB8-509C-8951B6F3251E}"/>
          </ac:picMkLst>
        </pc:picChg>
        <pc:picChg chg="mod">
          <ac:chgData name="Adèle Couvez" userId="96df96194d66fee3" providerId="LiveId" clId="{E5374392-71E8-46BB-B9CF-248FEDCF46D9}" dt="2024-05-10T15:27:17.294" v="925"/>
          <ac:picMkLst>
            <pc:docMk/>
            <pc:sldMk cId="263822697" sldId="282"/>
            <ac:picMk id="97" creationId="{DC088DD5-B3EA-C765-455A-4B44DF4CD0E7}"/>
          </ac:picMkLst>
        </pc:picChg>
        <pc:picChg chg="mod">
          <ac:chgData name="Adèle Couvez" userId="96df96194d66fee3" providerId="LiveId" clId="{E5374392-71E8-46BB-B9CF-248FEDCF46D9}" dt="2024-05-10T15:27:17.294" v="925"/>
          <ac:picMkLst>
            <pc:docMk/>
            <pc:sldMk cId="263822697" sldId="282"/>
            <ac:picMk id="98" creationId="{75648543-5ABD-40E9-8990-178CB8FFDE5E}"/>
          </ac:picMkLst>
        </pc:picChg>
        <pc:picChg chg="mod">
          <ac:chgData name="Adèle Couvez" userId="96df96194d66fee3" providerId="LiveId" clId="{E5374392-71E8-46BB-B9CF-248FEDCF46D9}" dt="2024-05-10T15:27:17.294" v="925"/>
          <ac:picMkLst>
            <pc:docMk/>
            <pc:sldMk cId="263822697" sldId="282"/>
            <ac:picMk id="99" creationId="{978F96B5-97C3-A8D5-7608-70B800415449}"/>
          </ac:picMkLst>
        </pc:picChg>
        <pc:picChg chg="mod">
          <ac:chgData name="Adèle Couvez" userId="96df96194d66fee3" providerId="LiveId" clId="{E5374392-71E8-46BB-B9CF-248FEDCF46D9}" dt="2024-05-10T15:27:17.294" v="925"/>
          <ac:picMkLst>
            <pc:docMk/>
            <pc:sldMk cId="263822697" sldId="282"/>
            <ac:picMk id="100" creationId="{5359953D-A8D9-336C-29A0-1AA5C3AEB414}"/>
          </ac:picMkLst>
        </pc:picChg>
        <pc:cxnChg chg="add mod">
          <ac:chgData name="Adèle Couvez" userId="96df96194d66fee3" providerId="LiveId" clId="{E5374392-71E8-46BB-B9CF-248FEDCF46D9}" dt="2024-05-10T15:27:09.584" v="921"/>
          <ac:cxnSpMkLst>
            <pc:docMk/>
            <pc:sldMk cId="263822697" sldId="282"/>
            <ac:cxnSpMk id="6" creationId="{77EDF3FB-B117-4B74-6BC7-DAD4962294DC}"/>
          </ac:cxnSpMkLst>
        </pc:cxnChg>
        <pc:cxnChg chg="add mod">
          <ac:chgData name="Adèle Couvez" userId="96df96194d66fee3" providerId="LiveId" clId="{E5374392-71E8-46BB-B9CF-248FEDCF46D9}" dt="2024-05-12T17:43:31.012" v="10932" actId="1076"/>
          <ac:cxnSpMkLst>
            <pc:docMk/>
            <pc:sldMk cId="263822697" sldId="282"/>
            <ac:cxnSpMk id="57" creationId="{E49426DC-7542-3976-ECB9-4ED7B3490C56}"/>
          </ac:cxnSpMkLst>
        </pc:cxnChg>
      </pc:sldChg>
      <pc:sldChg chg="addSp delSp modSp new mod">
        <pc:chgData name="Adèle Couvez" userId="96df96194d66fee3" providerId="LiveId" clId="{E5374392-71E8-46BB-B9CF-248FEDCF46D9}" dt="2024-05-12T19:14:57.335" v="16001" actId="20577"/>
        <pc:sldMkLst>
          <pc:docMk/>
          <pc:sldMk cId="190638448" sldId="283"/>
        </pc:sldMkLst>
        <pc:spChg chg="del">
          <ac:chgData name="Adèle Couvez" userId="96df96194d66fee3" providerId="LiveId" clId="{E5374392-71E8-46BB-B9CF-248FEDCF46D9}" dt="2024-05-10T15:27:39.655" v="928" actId="478"/>
          <ac:spMkLst>
            <pc:docMk/>
            <pc:sldMk cId="190638448" sldId="283"/>
            <ac:spMk id="2" creationId="{3C5D5E4D-C724-E1A3-0315-637B015D3686}"/>
          </ac:spMkLst>
        </pc:spChg>
        <pc:spChg chg="del">
          <ac:chgData name="Adèle Couvez" userId="96df96194d66fee3" providerId="LiveId" clId="{E5374392-71E8-46BB-B9CF-248FEDCF46D9}" dt="2024-05-10T15:27:38.265" v="927" actId="478"/>
          <ac:spMkLst>
            <pc:docMk/>
            <pc:sldMk cId="190638448" sldId="283"/>
            <ac:spMk id="3" creationId="{4838676B-4BDC-7587-D000-6983ACEF58C0}"/>
          </ac:spMkLst>
        </pc:spChg>
        <pc:graphicFrameChg chg="add mod modGraphic">
          <ac:chgData name="Adèle Couvez" userId="96df96194d66fee3" providerId="LiveId" clId="{E5374392-71E8-46BB-B9CF-248FEDCF46D9}" dt="2024-05-12T19:14:57.335" v="16001" actId="20577"/>
          <ac:graphicFrameMkLst>
            <pc:docMk/>
            <pc:sldMk cId="190638448" sldId="283"/>
            <ac:graphicFrameMk id="5" creationId="{30330DE4-4843-0965-9A61-1D494FAEAA78}"/>
          </ac:graphicFrameMkLst>
        </pc:graphicFrameChg>
        <pc:picChg chg="add mod">
          <ac:chgData name="Adèle Couvez" userId="96df96194d66fee3" providerId="LiveId" clId="{E5374392-71E8-46BB-B9CF-248FEDCF46D9}" dt="2024-05-10T15:27:40.235" v="929"/>
          <ac:picMkLst>
            <pc:docMk/>
            <pc:sldMk cId="190638448" sldId="283"/>
            <ac:picMk id="4" creationId="{5F13A38C-BC6D-0AE3-B3DB-C0034E43AC64}"/>
          </ac:picMkLst>
        </pc:picChg>
      </pc:sldChg>
      <pc:sldChg chg="addSp delSp modSp new mod addCm delCm modCm">
        <pc:chgData name="Adèle Couvez" userId="96df96194d66fee3" providerId="LiveId" clId="{E5374392-71E8-46BB-B9CF-248FEDCF46D9}" dt="2024-05-20T08:51:08.082" v="37728" actId="1076"/>
        <pc:sldMkLst>
          <pc:docMk/>
          <pc:sldMk cId="1798469084" sldId="284"/>
        </pc:sldMkLst>
        <pc:spChg chg="add del mod">
          <ac:chgData name="Adèle Couvez" userId="96df96194d66fee3" providerId="LiveId" clId="{E5374392-71E8-46BB-B9CF-248FEDCF46D9}" dt="2024-05-20T08:51:04.254" v="37727" actId="478"/>
          <ac:spMkLst>
            <pc:docMk/>
            <pc:sldMk cId="1798469084" sldId="284"/>
            <ac:spMk id="2" creationId="{10B52B53-9552-945D-4514-A0120B129646}"/>
          </ac:spMkLst>
        </pc:spChg>
        <pc:spChg chg="del">
          <ac:chgData name="Adèle Couvez" userId="96df96194d66fee3" providerId="LiveId" clId="{E5374392-71E8-46BB-B9CF-248FEDCF46D9}" dt="2024-05-12T16:41:52.427" v="5175" actId="478"/>
          <ac:spMkLst>
            <pc:docMk/>
            <pc:sldMk cId="1798469084" sldId="284"/>
            <ac:spMk id="2" creationId="{66B94004-D9C6-4501-EA6E-13FEB3C00CD2}"/>
          </ac:spMkLst>
        </pc:spChg>
        <pc:spChg chg="del">
          <ac:chgData name="Adèle Couvez" userId="96df96194d66fee3" providerId="LiveId" clId="{E5374392-71E8-46BB-B9CF-248FEDCF46D9}" dt="2024-05-12T16:41:50.908" v="5174" actId="478"/>
          <ac:spMkLst>
            <pc:docMk/>
            <pc:sldMk cId="1798469084" sldId="284"/>
            <ac:spMk id="3" creationId="{67F29B98-CD2A-47DE-FB1D-AFBDDA493DBA}"/>
          </ac:spMkLst>
        </pc:spChg>
        <pc:spChg chg="add del mod">
          <ac:chgData name="Adèle Couvez" userId="96df96194d66fee3" providerId="LiveId" clId="{E5374392-71E8-46BB-B9CF-248FEDCF46D9}" dt="2024-05-20T08:50:48.957" v="37723" actId="478"/>
          <ac:spMkLst>
            <pc:docMk/>
            <pc:sldMk cId="1798469084" sldId="284"/>
            <ac:spMk id="3" creationId="{A7AD5BAA-A177-EC66-20DA-BDAF8FF0A4D8}"/>
          </ac:spMkLst>
        </pc:spChg>
        <pc:spChg chg="add mod">
          <ac:chgData name="Adèle Couvez" userId="96df96194d66fee3" providerId="LiveId" clId="{E5374392-71E8-46BB-B9CF-248FEDCF46D9}" dt="2024-05-20T08:51:08.082" v="37728" actId="1076"/>
          <ac:spMkLst>
            <pc:docMk/>
            <pc:sldMk cId="1798469084" sldId="284"/>
            <ac:spMk id="4" creationId="{74259D68-B603-863F-1140-2450E1905D33}"/>
          </ac:spMkLst>
        </pc:spChg>
        <pc:spChg chg="add del mod">
          <ac:chgData name="Adèle Couvez" userId="96df96194d66fee3" providerId="LiveId" clId="{E5374392-71E8-46BB-B9CF-248FEDCF46D9}" dt="2024-05-12T17:14:10.122" v="8330" actId="478"/>
          <ac:spMkLst>
            <pc:docMk/>
            <pc:sldMk cId="1798469084" sldId="284"/>
            <ac:spMk id="6" creationId="{CD761BAB-38E5-56D3-EBBB-B9AB02500CAC}"/>
          </ac:spMkLst>
        </pc:spChg>
        <pc:extLst>
          <p:ext xmlns:p="http://schemas.openxmlformats.org/presentationml/2006/main" uri="{D6D511B9-2390-475A-947B-AFAB55BFBCF1}">
            <pc226:cmChg xmlns:pc226="http://schemas.microsoft.com/office/powerpoint/2022/06/main/command" chg="add mod">
              <pc226:chgData name="Adèle Couvez" userId="96df96194d66fee3" providerId="LiveId" clId="{E5374392-71E8-46BB-B9CF-248FEDCF46D9}" dt="2024-05-20T08:50:29.505" v="37721" actId="20577"/>
              <pc2:cmMkLst xmlns:pc2="http://schemas.microsoft.com/office/powerpoint/2019/9/main/command">
                <pc:docMk/>
                <pc:sldMk cId="1798469084" sldId="284"/>
                <pc2:cmMk id="{ABE9AD75-3251-47D1-AD4D-68D020ED15F4}"/>
              </pc2:cmMkLst>
            </pc226:cmChg>
            <pc226:cmChg xmlns:pc226="http://schemas.microsoft.com/office/powerpoint/2022/06/main/command" chg="add del mod">
              <pc226:chgData name="Adèle Couvez" userId="96df96194d66fee3" providerId="LiveId" clId="{E5374392-71E8-46BB-B9CF-248FEDCF46D9}" dt="2024-05-19T16:33:04.223" v="22040"/>
              <pc2:cmMkLst xmlns:pc2="http://schemas.microsoft.com/office/powerpoint/2019/9/main/command">
                <pc:docMk/>
                <pc:sldMk cId="1798469084" sldId="284"/>
                <pc2:cmMk id="{6BB33A85-FC5F-4C0B-803C-B38009115121}"/>
              </pc2:cmMkLst>
            </pc226:cmChg>
            <pc226:cmChg xmlns:pc226="http://schemas.microsoft.com/office/powerpoint/2022/06/main/command" chg="mod">
              <pc226:chgData name="Adèle Couvez" userId="96df96194d66fee3" providerId="LiveId" clId="{E5374392-71E8-46BB-B9CF-248FEDCF46D9}" dt="2024-05-20T08:50:29.505" v="37721" actId="20577"/>
              <pc2:cmMkLst xmlns:pc2="http://schemas.microsoft.com/office/powerpoint/2019/9/main/command">
                <pc:docMk/>
                <pc:sldMk cId="1798469084" sldId="284"/>
                <pc2:cmMk id="{2033DCB1-177C-4B8E-8012-14A0CC394208}"/>
              </pc2:cmMkLst>
            </pc226:cmChg>
          </p:ext>
        </pc:extLst>
      </pc:sldChg>
      <pc:sldChg chg="addSp delSp modSp new mod">
        <pc:chgData name="Adèle Couvez" userId="96df96194d66fee3" providerId="LiveId" clId="{E5374392-71E8-46BB-B9CF-248FEDCF46D9}" dt="2024-05-20T08:26:04.562" v="36676" actId="20577"/>
        <pc:sldMkLst>
          <pc:docMk/>
          <pc:sldMk cId="2012270325" sldId="285"/>
        </pc:sldMkLst>
        <pc:spChg chg="del">
          <ac:chgData name="Adèle Couvez" userId="96df96194d66fee3" providerId="LiveId" clId="{E5374392-71E8-46BB-B9CF-248FEDCF46D9}" dt="2024-05-10T16:55:15.206" v="2260" actId="478"/>
          <ac:spMkLst>
            <pc:docMk/>
            <pc:sldMk cId="2012270325" sldId="285"/>
            <ac:spMk id="2" creationId="{9455F980-519F-AFA4-C229-A136FC282A0D}"/>
          </ac:spMkLst>
        </pc:spChg>
        <pc:spChg chg="del">
          <ac:chgData name="Adèle Couvez" userId="96df96194d66fee3" providerId="LiveId" clId="{E5374392-71E8-46BB-B9CF-248FEDCF46D9}" dt="2024-05-10T16:55:16.801" v="2261" actId="478"/>
          <ac:spMkLst>
            <pc:docMk/>
            <pc:sldMk cId="2012270325" sldId="285"/>
            <ac:spMk id="3" creationId="{90D234D4-D98E-3683-41E6-2004627D5978}"/>
          </ac:spMkLst>
        </pc:spChg>
        <pc:spChg chg="add mod">
          <ac:chgData name="Adèle Couvez" userId="96df96194d66fee3" providerId="LiveId" clId="{E5374392-71E8-46BB-B9CF-248FEDCF46D9}" dt="2024-05-20T08:26:04.562" v="36676" actId="20577"/>
          <ac:spMkLst>
            <pc:docMk/>
            <pc:sldMk cId="2012270325" sldId="285"/>
            <ac:spMk id="5" creationId="{148B4215-05A7-35FA-DDA0-E1BDF49C34CE}"/>
          </ac:spMkLst>
        </pc:spChg>
      </pc:sldChg>
      <pc:sldChg chg="addSp delSp modSp new mod">
        <pc:chgData name="Adèle Couvez" userId="96df96194d66fee3" providerId="LiveId" clId="{E5374392-71E8-46BB-B9CF-248FEDCF46D9}" dt="2024-05-20T08:30:30.563" v="36943" actId="20577"/>
        <pc:sldMkLst>
          <pc:docMk/>
          <pc:sldMk cId="3223108904" sldId="286"/>
        </pc:sldMkLst>
        <pc:spChg chg="del">
          <ac:chgData name="Adèle Couvez" userId="96df96194d66fee3" providerId="LiveId" clId="{E5374392-71E8-46BB-B9CF-248FEDCF46D9}" dt="2024-05-10T17:13:52.265" v="4007" actId="478"/>
          <ac:spMkLst>
            <pc:docMk/>
            <pc:sldMk cId="3223108904" sldId="286"/>
            <ac:spMk id="2" creationId="{57F9DDF8-C58A-8376-B789-011BE9CF00DD}"/>
          </ac:spMkLst>
        </pc:spChg>
        <pc:spChg chg="del">
          <ac:chgData name="Adèle Couvez" userId="96df96194d66fee3" providerId="LiveId" clId="{E5374392-71E8-46BB-B9CF-248FEDCF46D9}" dt="2024-05-10T17:13:53.784" v="4008" actId="478"/>
          <ac:spMkLst>
            <pc:docMk/>
            <pc:sldMk cId="3223108904" sldId="286"/>
            <ac:spMk id="3" creationId="{4F33106A-89F6-4B8C-62B9-8589CCA8F197}"/>
          </ac:spMkLst>
        </pc:spChg>
        <pc:spChg chg="add mod">
          <ac:chgData name="Adèle Couvez" userId="96df96194d66fee3" providerId="LiveId" clId="{E5374392-71E8-46BB-B9CF-248FEDCF46D9}" dt="2024-05-20T08:30:30.563" v="36943" actId="20577"/>
          <ac:spMkLst>
            <pc:docMk/>
            <pc:sldMk cId="3223108904" sldId="286"/>
            <ac:spMk id="4" creationId="{7E2A6955-61DE-C9FB-E0B7-A253433C529E}"/>
          </ac:spMkLst>
        </pc:spChg>
      </pc:sldChg>
      <pc:sldChg chg="addSp delSp modSp new mod">
        <pc:chgData name="Adèle Couvez" userId="96df96194d66fee3" providerId="LiveId" clId="{E5374392-71E8-46BB-B9CF-248FEDCF46D9}" dt="2024-05-20T09:13:43.309" v="39924" actId="14100"/>
        <pc:sldMkLst>
          <pc:docMk/>
          <pc:sldMk cId="1538256921" sldId="287"/>
        </pc:sldMkLst>
        <pc:spChg chg="del mod">
          <ac:chgData name="Adèle Couvez" userId="96df96194d66fee3" providerId="LiveId" clId="{E5374392-71E8-46BB-B9CF-248FEDCF46D9}" dt="2024-05-20T09:10:50.900" v="39693" actId="478"/>
          <ac:spMkLst>
            <pc:docMk/>
            <pc:sldMk cId="1538256921" sldId="287"/>
            <ac:spMk id="2" creationId="{21355D71-23EF-7EE8-21FD-35502A0C19E3}"/>
          </ac:spMkLst>
        </pc:spChg>
        <pc:spChg chg="del mod">
          <ac:chgData name="Adèle Couvez" userId="96df96194d66fee3" providerId="LiveId" clId="{E5374392-71E8-46BB-B9CF-248FEDCF46D9}" dt="2024-05-20T09:10:01.523" v="39629" actId="478"/>
          <ac:spMkLst>
            <pc:docMk/>
            <pc:sldMk cId="1538256921" sldId="287"/>
            <ac:spMk id="3" creationId="{AA1E9787-D8BD-6C4A-2915-0A49F77AADAD}"/>
          </ac:spMkLst>
        </pc:spChg>
        <pc:spChg chg="add del mod">
          <ac:chgData name="Adèle Couvez" userId="96df96194d66fee3" providerId="LiveId" clId="{E5374392-71E8-46BB-B9CF-248FEDCF46D9}" dt="2024-05-20T09:13:05.536" v="39860" actId="478"/>
          <ac:spMkLst>
            <pc:docMk/>
            <pc:sldMk cId="1538256921" sldId="287"/>
            <ac:spMk id="4" creationId="{ECD61268-6A9C-0564-CD82-F320B4BB8005}"/>
          </ac:spMkLst>
        </pc:spChg>
        <pc:spChg chg="add mod">
          <ac:chgData name="Adèle Couvez" userId="96df96194d66fee3" providerId="LiveId" clId="{E5374392-71E8-46BB-B9CF-248FEDCF46D9}" dt="2024-05-20T09:13:43.309" v="39924" actId="14100"/>
          <ac:spMkLst>
            <pc:docMk/>
            <pc:sldMk cId="1538256921" sldId="287"/>
            <ac:spMk id="5" creationId="{7DFD1C19-E6C1-5163-7164-4FBA28A895AC}"/>
          </ac:spMkLst>
        </pc:spChg>
      </pc:sldChg>
      <pc:sldChg chg="addSp delSp modSp new mod modAnim delCm modCm">
        <pc:chgData name="Adèle Couvez" userId="96df96194d66fee3" providerId="LiveId" clId="{E5374392-71E8-46BB-B9CF-248FEDCF46D9}" dt="2024-05-20T09:13:30.439" v="39923" actId="20577"/>
        <pc:sldMkLst>
          <pc:docMk/>
          <pc:sldMk cId="76789969" sldId="288"/>
        </pc:sldMkLst>
        <pc:spChg chg="mod">
          <ac:chgData name="Adèle Couvez" userId="96df96194d66fee3" providerId="LiveId" clId="{E5374392-71E8-46BB-B9CF-248FEDCF46D9}" dt="2024-05-12T17:32:24.309" v="9537" actId="20577"/>
          <ac:spMkLst>
            <pc:docMk/>
            <pc:sldMk cId="76789969" sldId="288"/>
            <ac:spMk id="2" creationId="{3E0C08E5-6099-0D37-162A-3F398D800D74}"/>
          </ac:spMkLst>
        </pc:spChg>
        <pc:spChg chg="del">
          <ac:chgData name="Adèle Couvez" userId="96df96194d66fee3" providerId="LiveId" clId="{E5374392-71E8-46BB-B9CF-248FEDCF46D9}" dt="2024-05-12T17:32:28.180" v="9538" actId="478"/>
          <ac:spMkLst>
            <pc:docMk/>
            <pc:sldMk cId="76789969" sldId="288"/>
            <ac:spMk id="3" creationId="{69FD120F-43B2-D952-163D-26C8B929AC36}"/>
          </ac:spMkLst>
        </pc:spChg>
        <pc:spChg chg="add del mod">
          <ac:chgData name="Adèle Couvez" userId="96df96194d66fee3" providerId="LiveId" clId="{E5374392-71E8-46BB-B9CF-248FEDCF46D9}" dt="2024-05-12T17:32:35.277" v="9541"/>
          <ac:spMkLst>
            <pc:docMk/>
            <pc:sldMk cId="76789969" sldId="288"/>
            <ac:spMk id="4" creationId="{F289B633-B136-531A-4305-E936132075F8}"/>
          </ac:spMkLst>
        </pc:spChg>
        <pc:spChg chg="add mod">
          <ac:chgData name="Adèle Couvez" userId="96df96194d66fee3" providerId="LiveId" clId="{E5374392-71E8-46BB-B9CF-248FEDCF46D9}" dt="2024-05-20T09:13:30.439" v="39923" actId="20577"/>
          <ac:spMkLst>
            <pc:docMk/>
            <pc:sldMk cId="76789969" sldId="288"/>
            <ac:spMk id="6" creationId="{F7CCE6D4-59E4-6DED-BB7F-E8C23E007021}"/>
          </ac:spMkLst>
        </pc:spChg>
        <pc:spChg chg="add mod">
          <ac:chgData name="Adèle Couvez" userId="96df96194d66fee3" providerId="LiveId" clId="{E5374392-71E8-46BB-B9CF-248FEDCF46D9}" dt="2024-05-12T17:33:16.213" v="9551"/>
          <ac:spMkLst>
            <pc:docMk/>
            <pc:sldMk cId="76789969" sldId="288"/>
            <ac:spMk id="7" creationId="{2AB45A33-6A8B-89CD-14F0-0C7DD5C80E7D}"/>
          </ac:spMkLst>
        </pc:spChg>
        <pc:spChg chg="add mod">
          <ac:chgData name="Adèle Couvez" userId="96df96194d66fee3" providerId="LiveId" clId="{E5374392-71E8-46BB-B9CF-248FEDCF46D9}" dt="2024-05-12T17:33:16.213" v="9551"/>
          <ac:spMkLst>
            <pc:docMk/>
            <pc:sldMk cId="76789969" sldId="288"/>
            <ac:spMk id="9" creationId="{8A175282-3314-BCA9-7094-455A0317ABD2}"/>
          </ac:spMkLst>
        </pc:spChg>
        <pc:picChg chg="add mod">
          <ac:chgData name="Adèle Couvez" userId="96df96194d66fee3" providerId="LiveId" clId="{E5374392-71E8-46BB-B9CF-248FEDCF46D9}" dt="2024-05-12T17:33:16.213" v="9551"/>
          <ac:picMkLst>
            <pc:docMk/>
            <pc:sldMk cId="76789969" sldId="288"/>
            <ac:picMk id="8" creationId="{DA2BC5ED-62C6-9611-6E3F-20A59FADA0C9}"/>
          </ac:picMkLst>
        </pc:picChg>
        <pc:extLst>
          <p:ext xmlns:p="http://schemas.openxmlformats.org/presentationml/2006/main" uri="{D6D511B9-2390-475A-947B-AFAB55BFBCF1}">
            <pc226:cmChg xmlns:pc226="http://schemas.microsoft.com/office/powerpoint/2022/06/main/command" chg="del mod">
              <pc226:chgData name="Adèle Couvez" userId="96df96194d66fee3" providerId="LiveId" clId="{E5374392-71E8-46BB-B9CF-248FEDCF46D9}" dt="2024-05-20T08:59:37.360" v="38642"/>
              <pc2:cmMkLst xmlns:pc2="http://schemas.microsoft.com/office/powerpoint/2019/9/main/command">
                <pc:docMk/>
                <pc:sldMk cId="76789969" sldId="288"/>
                <pc2:cmMk id="{779764EB-DDB0-4CFA-9B96-C45B0FDE2BCA}"/>
              </pc2:cmMkLst>
            </pc226:cmChg>
          </p:ext>
        </pc:extLst>
      </pc:sldChg>
      <pc:sldChg chg="addSp delSp modSp new mod">
        <pc:chgData name="Adèle Couvez" userId="96df96194d66fee3" providerId="LiveId" clId="{E5374392-71E8-46BB-B9CF-248FEDCF46D9}" dt="2024-05-20T09:02:37.804" v="38738" actId="20577"/>
        <pc:sldMkLst>
          <pc:docMk/>
          <pc:sldMk cId="1880119181" sldId="289"/>
        </pc:sldMkLst>
        <pc:spChg chg="del mod">
          <ac:chgData name="Adèle Couvez" userId="96df96194d66fee3" providerId="LiveId" clId="{E5374392-71E8-46BB-B9CF-248FEDCF46D9}" dt="2024-05-12T17:45:29.757" v="11099" actId="478"/>
          <ac:spMkLst>
            <pc:docMk/>
            <pc:sldMk cId="1880119181" sldId="289"/>
            <ac:spMk id="2" creationId="{3DC61788-3121-DDF8-1E67-9E6F25CA7796}"/>
          </ac:spMkLst>
        </pc:spChg>
        <pc:spChg chg="del">
          <ac:chgData name="Adèle Couvez" userId="96df96194d66fee3" providerId="LiveId" clId="{E5374392-71E8-46BB-B9CF-248FEDCF46D9}" dt="2024-05-12T17:45:31.679" v="11100" actId="478"/>
          <ac:spMkLst>
            <pc:docMk/>
            <pc:sldMk cId="1880119181" sldId="289"/>
            <ac:spMk id="3" creationId="{1D3843E5-0541-2F1D-00C7-AC945925DB16}"/>
          </ac:spMkLst>
        </pc:spChg>
        <pc:spChg chg="add mod">
          <ac:chgData name="Adèle Couvez" userId="96df96194d66fee3" providerId="LiveId" clId="{E5374392-71E8-46BB-B9CF-248FEDCF46D9}" dt="2024-05-20T09:02:37.804" v="38738" actId="20577"/>
          <ac:spMkLst>
            <pc:docMk/>
            <pc:sldMk cId="1880119181" sldId="289"/>
            <ac:spMk id="4" creationId="{D4E1F56A-6B27-4CBC-8A38-F3E497F56905}"/>
          </ac:spMkLst>
        </pc:spChg>
      </pc:sldChg>
      <pc:sldChg chg="addSp delSp modSp new mod delCm modCm">
        <pc:chgData name="Adèle Couvez" userId="96df96194d66fee3" providerId="LiveId" clId="{E5374392-71E8-46BB-B9CF-248FEDCF46D9}" dt="2024-05-20T09:04:45.967" v="38905" actId="20577"/>
        <pc:sldMkLst>
          <pc:docMk/>
          <pc:sldMk cId="2701755959" sldId="290"/>
        </pc:sldMkLst>
        <pc:spChg chg="del">
          <ac:chgData name="Adèle Couvez" userId="96df96194d66fee3" providerId="LiveId" clId="{E5374392-71E8-46BB-B9CF-248FEDCF46D9}" dt="2024-05-12T18:54:28.282" v="13624" actId="478"/>
          <ac:spMkLst>
            <pc:docMk/>
            <pc:sldMk cId="2701755959" sldId="290"/>
            <ac:spMk id="2" creationId="{6EE6BE62-06C4-1F2D-5E03-0BB89A5CC5A3}"/>
          </ac:spMkLst>
        </pc:spChg>
        <pc:spChg chg="del">
          <ac:chgData name="Adèle Couvez" userId="96df96194d66fee3" providerId="LiveId" clId="{E5374392-71E8-46BB-B9CF-248FEDCF46D9}" dt="2024-05-12T18:54:26.538" v="13623" actId="478"/>
          <ac:spMkLst>
            <pc:docMk/>
            <pc:sldMk cId="2701755959" sldId="290"/>
            <ac:spMk id="3" creationId="{CF40A7EB-7726-8247-4870-6BC4FCA7EE9F}"/>
          </ac:spMkLst>
        </pc:spChg>
        <pc:spChg chg="add mod">
          <ac:chgData name="Adèle Couvez" userId="96df96194d66fee3" providerId="LiveId" clId="{E5374392-71E8-46BB-B9CF-248FEDCF46D9}" dt="2024-05-20T09:04:45.967" v="38905" actId="20577"/>
          <ac:spMkLst>
            <pc:docMk/>
            <pc:sldMk cId="2701755959" sldId="290"/>
            <ac:spMk id="4" creationId="{EFFF6E70-7686-003A-6CDC-A4F8F2680EA1}"/>
          </ac:spMkLst>
        </pc:spChg>
        <pc:spChg chg="add del">
          <ac:chgData name="Adèle Couvez" userId="96df96194d66fee3" providerId="LiveId" clId="{E5374392-71E8-46BB-B9CF-248FEDCF46D9}" dt="2024-05-12T19:20:41.396" v="16672" actId="478"/>
          <ac:spMkLst>
            <pc:docMk/>
            <pc:sldMk cId="2701755959" sldId="290"/>
            <ac:spMk id="6" creationId="{560DEB28-37B2-A5D5-6A45-197D2F808E1F}"/>
          </ac:spMkLst>
        </pc:spChg>
        <pc:extLst>
          <p:ext xmlns:p="http://schemas.openxmlformats.org/presentationml/2006/main" uri="{D6D511B9-2390-475A-947B-AFAB55BFBCF1}">
            <pc226:cmChg xmlns:pc226="http://schemas.microsoft.com/office/powerpoint/2022/06/main/command" chg="del mod">
              <pc226:chgData name="Adèle Couvez" userId="96df96194d66fee3" providerId="LiveId" clId="{E5374392-71E8-46BB-B9CF-248FEDCF46D9}" dt="2024-05-20T09:04:35.526" v="38899"/>
              <pc2:cmMkLst xmlns:pc2="http://schemas.microsoft.com/office/powerpoint/2019/9/main/command">
                <pc:docMk/>
                <pc:sldMk cId="2701755959" sldId="290"/>
                <pc2:cmMk id="{9847E69B-A2FA-4610-8A2D-2C54B605DE18}"/>
              </pc2:cmMkLst>
            </pc226:cmChg>
          </p:ext>
        </pc:extLst>
      </pc:sldChg>
      <pc:sldChg chg="addSp delSp modSp new mod">
        <pc:chgData name="Adèle Couvez" userId="96df96194d66fee3" providerId="LiveId" clId="{E5374392-71E8-46BB-B9CF-248FEDCF46D9}" dt="2024-05-20T09:05:52.182" v="38937" actId="20577"/>
        <pc:sldMkLst>
          <pc:docMk/>
          <pc:sldMk cId="2730290849" sldId="291"/>
        </pc:sldMkLst>
        <pc:spChg chg="del">
          <ac:chgData name="Adèle Couvez" userId="96df96194d66fee3" providerId="LiveId" clId="{E5374392-71E8-46BB-B9CF-248FEDCF46D9}" dt="2024-05-12T19:20:47.593" v="16674" actId="478"/>
          <ac:spMkLst>
            <pc:docMk/>
            <pc:sldMk cId="2730290849" sldId="291"/>
            <ac:spMk id="2" creationId="{58953A7D-BE3F-1F04-CC4C-985E6DBAA4B6}"/>
          </ac:spMkLst>
        </pc:spChg>
        <pc:spChg chg="del">
          <ac:chgData name="Adèle Couvez" userId="96df96194d66fee3" providerId="LiveId" clId="{E5374392-71E8-46BB-B9CF-248FEDCF46D9}" dt="2024-05-12T19:20:50.098" v="16675" actId="478"/>
          <ac:spMkLst>
            <pc:docMk/>
            <pc:sldMk cId="2730290849" sldId="291"/>
            <ac:spMk id="3" creationId="{F802F454-6601-2CC3-DFF8-9D96EA5E70C0}"/>
          </ac:spMkLst>
        </pc:spChg>
        <pc:spChg chg="add mod">
          <ac:chgData name="Adèle Couvez" userId="96df96194d66fee3" providerId="LiveId" clId="{E5374392-71E8-46BB-B9CF-248FEDCF46D9}" dt="2024-05-20T09:05:52.182" v="38937" actId="20577"/>
          <ac:spMkLst>
            <pc:docMk/>
            <pc:sldMk cId="2730290849" sldId="291"/>
            <ac:spMk id="5" creationId="{EA7048B9-E594-5656-3C27-FA791228D246}"/>
          </ac:spMkLst>
        </pc:spChg>
      </pc:sldChg>
      <pc:sldChg chg="modSp new mod">
        <pc:chgData name="Adèle Couvez" userId="96df96194d66fee3" providerId="LiveId" clId="{E5374392-71E8-46BB-B9CF-248FEDCF46D9}" dt="2024-05-16T19:20:41.356" v="20488" actId="207"/>
        <pc:sldMkLst>
          <pc:docMk/>
          <pc:sldMk cId="3346553186" sldId="292"/>
        </pc:sldMkLst>
        <pc:spChg chg="mod">
          <ac:chgData name="Adèle Couvez" userId="96df96194d66fee3" providerId="LiveId" clId="{E5374392-71E8-46BB-B9CF-248FEDCF46D9}" dt="2024-05-16T19:20:41.356" v="20488" actId="207"/>
          <ac:spMkLst>
            <pc:docMk/>
            <pc:sldMk cId="3346553186" sldId="292"/>
            <ac:spMk id="3" creationId="{A92A868F-0753-CA4C-FB75-72D32A1B0C3A}"/>
          </ac:spMkLst>
        </pc:spChg>
      </pc:sldChg>
      <pc:sldChg chg="modSp mod">
        <pc:chgData name="Adèle Couvez" userId="96df96194d66fee3" providerId="LiveId" clId="{E5374392-71E8-46BB-B9CF-248FEDCF46D9}" dt="2024-05-20T08:36:11.894" v="36977" actId="2710"/>
        <pc:sldMkLst>
          <pc:docMk/>
          <pc:sldMk cId="1752731564" sldId="293"/>
        </pc:sldMkLst>
        <pc:spChg chg="mod">
          <ac:chgData name="Adèle Couvez" userId="96df96194d66fee3" providerId="LiveId" clId="{E5374392-71E8-46BB-B9CF-248FEDCF46D9}" dt="2024-05-20T08:36:11.894" v="36977" actId="2710"/>
          <ac:spMkLst>
            <pc:docMk/>
            <pc:sldMk cId="1752731564" sldId="293"/>
            <ac:spMk id="3" creationId="{100406A3-5A7B-4B12-6BDF-7066B36869CC}"/>
          </ac:spMkLst>
        </pc:spChg>
      </pc:sldChg>
      <pc:sldChg chg="modSp mod">
        <pc:chgData name="Adèle Couvez" userId="96df96194d66fee3" providerId="LiveId" clId="{E5374392-71E8-46BB-B9CF-248FEDCF46D9}" dt="2024-05-20T09:29:15.537" v="41593" actId="20577"/>
        <pc:sldMkLst>
          <pc:docMk/>
          <pc:sldMk cId="4051001178" sldId="295"/>
        </pc:sldMkLst>
        <pc:spChg chg="mod">
          <ac:chgData name="Adèle Couvez" userId="96df96194d66fee3" providerId="LiveId" clId="{E5374392-71E8-46BB-B9CF-248FEDCF46D9}" dt="2024-05-20T09:29:15.537" v="41593" actId="20577"/>
          <ac:spMkLst>
            <pc:docMk/>
            <pc:sldMk cId="4051001178" sldId="295"/>
            <ac:spMk id="3" creationId="{B74903AE-84BF-B2E2-ABD8-C4EF5E3A5F37}"/>
          </ac:spMkLst>
        </pc:spChg>
      </pc:sldChg>
      <pc:sldChg chg="modSp mod">
        <pc:chgData name="Adèle Couvez" userId="96df96194d66fee3" providerId="LiveId" clId="{E5374392-71E8-46BB-B9CF-248FEDCF46D9}" dt="2024-05-20T08:02:38.478" v="35411" actId="20577"/>
        <pc:sldMkLst>
          <pc:docMk/>
          <pc:sldMk cId="1659947032" sldId="296"/>
        </pc:sldMkLst>
        <pc:spChg chg="mod">
          <ac:chgData name="Adèle Couvez" userId="96df96194d66fee3" providerId="LiveId" clId="{E5374392-71E8-46BB-B9CF-248FEDCF46D9}" dt="2024-05-20T08:02:38.478" v="35411" actId="20577"/>
          <ac:spMkLst>
            <pc:docMk/>
            <pc:sldMk cId="1659947032" sldId="296"/>
            <ac:spMk id="3" creationId="{45772635-7527-5835-2CFC-86658EFC6E01}"/>
          </ac:spMkLst>
        </pc:spChg>
      </pc:sldChg>
      <pc:sldChg chg="modSp mod">
        <pc:chgData name="Adèle Couvez" userId="96df96194d66fee3" providerId="LiveId" clId="{E5374392-71E8-46BB-B9CF-248FEDCF46D9}" dt="2024-05-20T08:37:43.642" v="36997" actId="20577"/>
        <pc:sldMkLst>
          <pc:docMk/>
          <pc:sldMk cId="100927651" sldId="297"/>
        </pc:sldMkLst>
        <pc:spChg chg="mod">
          <ac:chgData name="Adèle Couvez" userId="96df96194d66fee3" providerId="LiveId" clId="{E5374392-71E8-46BB-B9CF-248FEDCF46D9}" dt="2024-05-20T08:37:43.642" v="36997" actId="20577"/>
          <ac:spMkLst>
            <pc:docMk/>
            <pc:sldMk cId="100927651" sldId="297"/>
            <ac:spMk id="3" creationId="{7DF10845-4181-C0DF-0BFB-96FCD410095A}"/>
          </ac:spMkLst>
        </pc:spChg>
      </pc:sldChg>
      <pc:sldChg chg="addSp delSp modSp new mod">
        <pc:chgData name="Adèle Couvez" userId="96df96194d66fee3" providerId="LiveId" clId="{E5374392-71E8-46BB-B9CF-248FEDCF46D9}" dt="2024-05-20T08:16:30.069" v="36261" actId="122"/>
        <pc:sldMkLst>
          <pc:docMk/>
          <pc:sldMk cId="3420970622" sldId="298"/>
        </pc:sldMkLst>
        <pc:spChg chg="del">
          <ac:chgData name="Adèle Couvez" userId="96df96194d66fee3" providerId="LiveId" clId="{E5374392-71E8-46BB-B9CF-248FEDCF46D9}" dt="2024-05-19T17:17:28.353" v="25567" actId="478"/>
          <ac:spMkLst>
            <pc:docMk/>
            <pc:sldMk cId="3420970622" sldId="298"/>
            <ac:spMk id="2" creationId="{6C457DD3-4B87-5159-8DDB-1034D8456668}"/>
          </ac:spMkLst>
        </pc:spChg>
        <pc:spChg chg="del">
          <ac:chgData name="Adèle Couvez" userId="96df96194d66fee3" providerId="LiveId" clId="{E5374392-71E8-46BB-B9CF-248FEDCF46D9}" dt="2024-05-19T17:17:29.917" v="25568" actId="478"/>
          <ac:spMkLst>
            <pc:docMk/>
            <pc:sldMk cId="3420970622" sldId="298"/>
            <ac:spMk id="3" creationId="{37A2D6D3-2A18-BEFB-D7C0-E6DF9EB903CB}"/>
          </ac:spMkLst>
        </pc:spChg>
        <pc:spChg chg="add mod">
          <ac:chgData name="Adèle Couvez" userId="96df96194d66fee3" providerId="LiveId" clId="{E5374392-71E8-46BB-B9CF-248FEDCF46D9}" dt="2024-05-20T08:16:30.069" v="36261" actId="122"/>
          <ac:spMkLst>
            <pc:docMk/>
            <pc:sldMk cId="3420970622" sldId="298"/>
            <ac:spMk id="4" creationId="{0CB5CD82-51B2-B1D4-B97D-44CF23810A2C}"/>
          </ac:spMkLst>
        </pc:spChg>
      </pc:sldChg>
      <pc:sldChg chg="modSp mod">
        <pc:chgData name="Adèle Couvez" userId="96df96194d66fee3" providerId="LiveId" clId="{E5374392-71E8-46BB-B9CF-248FEDCF46D9}" dt="2024-05-20T08:39:47.695" v="37008" actId="20577"/>
        <pc:sldMkLst>
          <pc:docMk/>
          <pc:sldMk cId="617662085" sldId="299"/>
        </pc:sldMkLst>
        <pc:spChg chg="mod">
          <ac:chgData name="Adèle Couvez" userId="96df96194d66fee3" providerId="LiveId" clId="{E5374392-71E8-46BB-B9CF-248FEDCF46D9}" dt="2024-05-20T08:39:47.695" v="37008" actId="20577"/>
          <ac:spMkLst>
            <pc:docMk/>
            <pc:sldMk cId="617662085" sldId="299"/>
            <ac:spMk id="3" creationId="{4A566D2E-0FFA-3B85-CB64-1E0631135D8F}"/>
          </ac:spMkLst>
        </pc:spChg>
      </pc:sldChg>
      <pc:sldChg chg="modSp mod">
        <pc:chgData name="Adèle Couvez" userId="96df96194d66fee3" providerId="LiveId" clId="{E5374392-71E8-46BB-B9CF-248FEDCF46D9}" dt="2024-05-20T08:40:15.241" v="37009" actId="20577"/>
        <pc:sldMkLst>
          <pc:docMk/>
          <pc:sldMk cId="1035220419" sldId="300"/>
        </pc:sldMkLst>
        <pc:spChg chg="mod">
          <ac:chgData name="Adèle Couvez" userId="96df96194d66fee3" providerId="LiveId" clId="{E5374392-71E8-46BB-B9CF-248FEDCF46D9}" dt="2024-05-20T08:40:15.241" v="37009" actId="20577"/>
          <ac:spMkLst>
            <pc:docMk/>
            <pc:sldMk cId="1035220419" sldId="300"/>
            <ac:spMk id="3" creationId="{53970E99-D7BB-0055-6DE0-D2AD255D2F61}"/>
          </ac:spMkLst>
        </pc:spChg>
      </pc:sldChg>
      <pc:sldChg chg="addSp delSp modSp new mod">
        <pc:chgData name="Adèle Couvez" userId="96df96194d66fee3" providerId="LiveId" clId="{E5374392-71E8-46BB-B9CF-248FEDCF46D9}" dt="2024-05-20T08:31:36.022" v="36944" actId="1076"/>
        <pc:sldMkLst>
          <pc:docMk/>
          <pc:sldMk cId="247138013" sldId="301"/>
        </pc:sldMkLst>
        <pc:spChg chg="del">
          <ac:chgData name="Adèle Couvez" userId="96df96194d66fee3" providerId="LiveId" clId="{E5374392-71E8-46BB-B9CF-248FEDCF46D9}" dt="2024-05-19T17:50:47.279" v="29236" actId="478"/>
          <ac:spMkLst>
            <pc:docMk/>
            <pc:sldMk cId="247138013" sldId="301"/>
            <ac:spMk id="2" creationId="{63F6DDFC-4A6B-8701-6D36-B7DEF4A0EC93}"/>
          </ac:spMkLst>
        </pc:spChg>
        <pc:spChg chg="del mod">
          <ac:chgData name="Adèle Couvez" userId="96df96194d66fee3" providerId="LiveId" clId="{E5374392-71E8-46BB-B9CF-248FEDCF46D9}" dt="2024-05-19T17:50:51.068" v="29238" actId="478"/>
          <ac:spMkLst>
            <pc:docMk/>
            <pc:sldMk cId="247138013" sldId="301"/>
            <ac:spMk id="3" creationId="{73BB9CC4-1451-A677-0798-F18A2BE7BAF1}"/>
          </ac:spMkLst>
        </pc:spChg>
        <pc:spChg chg="add mod">
          <ac:chgData name="Adèle Couvez" userId="96df96194d66fee3" providerId="LiveId" clId="{E5374392-71E8-46BB-B9CF-248FEDCF46D9}" dt="2024-05-20T08:31:36.022" v="36944" actId="1076"/>
          <ac:spMkLst>
            <pc:docMk/>
            <pc:sldMk cId="247138013" sldId="301"/>
            <ac:spMk id="5" creationId="{30B7E8A7-2C65-484C-2B4A-7ACD44267184}"/>
          </ac:spMkLst>
        </pc:spChg>
      </pc:sldChg>
      <pc:sldChg chg="addSp delSp modSp new mod">
        <pc:chgData name="Adèle Couvez" userId="96df96194d66fee3" providerId="LiveId" clId="{E5374392-71E8-46BB-B9CF-248FEDCF46D9}" dt="2024-05-20T08:58:15.518" v="38619" actId="1076"/>
        <pc:sldMkLst>
          <pc:docMk/>
          <pc:sldMk cId="3228609335" sldId="302"/>
        </pc:sldMkLst>
        <pc:spChg chg="del">
          <ac:chgData name="Adèle Couvez" userId="96df96194d66fee3" providerId="LiveId" clId="{E5374392-71E8-46BB-B9CF-248FEDCF46D9}" dt="2024-05-20T08:51:14.507" v="37730" actId="478"/>
          <ac:spMkLst>
            <pc:docMk/>
            <pc:sldMk cId="3228609335" sldId="302"/>
            <ac:spMk id="2" creationId="{838D3DD2-CA34-07EA-A284-457820BD1B74}"/>
          </ac:spMkLst>
        </pc:spChg>
        <pc:spChg chg="del">
          <ac:chgData name="Adèle Couvez" userId="96df96194d66fee3" providerId="LiveId" clId="{E5374392-71E8-46BB-B9CF-248FEDCF46D9}" dt="2024-05-20T08:51:12.409" v="37729" actId="478"/>
          <ac:spMkLst>
            <pc:docMk/>
            <pc:sldMk cId="3228609335" sldId="302"/>
            <ac:spMk id="3" creationId="{DF29AA63-E88F-B4CE-D227-54B4E2F8A012}"/>
          </ac:spMkLst>
        </pc:spChg>
        <pc:spChg chg="add mod">
          <ac:chgData name="Adèle Couvez" userId="96df96194d66fee3" providerId="LiveId" clId="{E5374392-71E8-46BB-B9CF-248FEDCF46D9}" dt="2024-05-20T08:58:15.518" v="38619" actId="1076"/>
          <ac:spMkLst>
            <pc:docMk/>
            <pc:sldMk cId="3228609335" sldId="302"/>
            <ac:spMk id="4" creationId="{A426E55C-9326-BCF9-C1A4-034F3D5D4268}"/>
          </ac:spMkLst>
        </pc:spChg>
      </pc:sldChg>
    </pc:docChg>
  </pc:docChgLst>
  <pc:docChgLst>
    <pc:chgData name="Utilisateur invité" providerId="Windows Live" clId="Web-{E64A86E3-395B-4A23-9C5E-4C38D93BF68D}"/>
    <pc:docChg chg="mod addSld modSld">
      <pc:chgData name="Utilisateur invité" userId="" providerId="Windows Live" clId="Web-{E64A86E3-395B-4A23-9C5E-4C38D93BF68D}" dt="2024-05-08T16:25:29.027" v="1975" actId="1076"/>
      <pc:docMkLst>
        <pc:docMk/>
      </pc:docMkLst>
      <pc:sldChg chg="modSp">
        <pc:chgData name="Utilisateur invité" userId="" providerId="Windows Live" clId="Web-{E64A86E3-395B-4A23-9C5E-4C38D93BF68D}" dt="2024-05-08T16:13:30.782" v="1471" actId="20577"/>
        <pc:sldMkLst>
          <pc:docMk/>
          <pc:sldMk cId="3536693879" sldId="259"/>
        </pc:sldMkLst>
        <pc:spChg chg="mod">
          <ac:chgData name="Utilisateur invité" userId="" providerId="Windows Live" clId="Web-{E64A86E3-395B-4A23-9C5E-4C38D93BF68D}" dt="2024-05-08T16:13:30.782" v="1471" actId="20577"/>
          <ac:spMkLst>
            <pc:docMk/>
            <pc:sldMk cId="3536693879" sldId="259"/>
            <ac:spMk id="3" creationId="{F079D004-5AEA-2A38-7079-733AFE2C1654}"/>
          </ac:spMkLst>
        </pc:spChg>
      </pc:sldChg>
      <pc:sldChg chg="addSp modSp addCm">
        <pc:chgData name="Utilisateur invité" userId="" providerId="Windows Live" clId="Web-{E64A86E3-395B-4A23-9C5E-4C38D93BF68D}" dt="2024-05-08T16:11:28.965" v="1406" actId="1076"/>
        <pc:sldMkLst>
          <pc:docMk/>
          <pc:sldMk cId="1888245996" sldId="262"/>
        </pc:sldMkLst>
        <pc:spChg chg="mod">
          <ac:chgData name="Utilisateur invité" userId="" providerId="Windows Live" clId="Web-{E64A86E3-395B-4A23-9C5E-4C38D93BF68D}" dt="2024-05-08T16:11:19.808" v="1391" actId="1076"/>
          <ac:spMkLst>
            <pc:docMk/>
            <pc:sldMk cId="1888245996" sldId="262"/>
            <ac:spMk id="2" creationId="{A163AAF1-87FF-D1E3-24D3-59C85B80820C}"/>
          </ac:spMkLst>
        </pc:spChg>
        <pc:spChg chg="mod">
          <ac:chgData name="Utilisateur invité" userId="" providerId="Windows Live" clId="Web-{E64A86E3-395B-4A23-9C5E-4C38D93BF68D}" dt="2024-05-08T16:11:28.965" v="1406" actId="1076"/>
          <ac:spMkLst>
            <pc:docMk/>
            <pc:sldMk cId="1888245996" sldId="262"/>
            <ac:spMk id="3" creationId="{58285536-A9FE-82B8-DC6E-7ED00A7E1889}"/>
          </ac:spMkLst>
        </pc:spChg>
        <pc:graphicFrameChg chg="mod modGraphic">
          <ac:chgData name="Utilisateur invité" userId="" providerId="Windows Live" clId="Web-{E64A86E3-395B-4A23-9C5E-4C38D93BF68D}" dt="2024-05-08T16:11:25.324" v="1405"/>
          <ac:graphicFrameMkLst>
            <pc:docMk/>
            <pc:sldMk cId="1888245996" sldId="262"/>
            <ac:graphicFrameMk id="5" creationId="{13371B7B-E493-DACA-8E7A-CCEFBD1EE1BF}"/>
          </ac:graphicFrameMkLst>
        </pc:graphicFrameChg>
        <pc:picChg chg="add mod modCrop">
          <ac:chgData name="Utilisateur invité" userId="" providerId="Windows Live" clId="Web-{E64A86E3-395B-4A23-9C5E-4C38D93BF68D}" dt="2024-05-08T15:50:54.982" v="6" actId="1076"/>
          <ac:picMkLst>
            <pc:docMk/>
            <pc:sldMk cId="1888245996" sldId="262"/>
            <ac:picMk id="4" creationId="{FDA64341-C7B7-AF8B-099F-FB5CCFE9F100}"/>
          </ac:picMkLst>
        </pc:picChg>
        <pc:picChg chg="add mod">
          <ac:chgData name="Utilisateur invité" userId="" providerId="Windows Live" clId="Web-{E64A86E3-395B-4A23-9C5E-4C38D93BF68D}" dt="2024-05-08T15:51:02.310" v="8" actId="1076"/>
          <ac:picMkLst>
            <pc:docMk/>
            <pc:sldMk cId="1888245996" sldId="262"/>
            <ac:picMk id="6" creationId="{A1973B25-02DF-FC2E-7EDF-AC56D41070FC}"/>
          </ac:picMkLst>
        </pc:picChg>
        <pc:picChg chg="add mod">
          <ac:chgData name="Utilisateur invité" userId="" providerId="Windows Live" clId="Web-{E64A86E3-395B-4A23-9C5E-4C38D93BF68D}" dt="2024-05-08T15:51:07.967" v="10" actId="1076"/>
          <ac:picMkLst>
            <pc:docMk/>
            <pc:sldMk cId="1888245996" sldId="262"/>
            <ac:picMk id="7" creationId="{D9BB79EE-53B4-6F04-421E-178E418C72C3}"/>
          </ac:picMkLst>
        </pc:picChg>
        <pc:extLst>
          <p:ext xmlns:p="http://schemas.openxmlformats.org/presentationml/2006/main" uri="{D6D511B9-2390-475A-947B-AFAB55BFBCF1}">
            <pc226:cmChg xmlns:pc226="http://schemas.microsoft.com/office/powerpoint/2022/06/main/command" chg="add">
              <pc226:chgData name="Utilisateur invité" userId="" providerId="Windows Live" clId="Web-{E64A86E3-395B-4A23-9C5E-4C38D93BF68D}" dt="2024-05-08T15:51:32.015" v="12"/>
              <pc2:cmMkLst xmlns:pc2="http://schemas.microsoft.com/office/powerpoint/2019/9/main/command">
                <pc:docMk/>
                <pc:sldMk cId="1888245996" sldId="262"/>
                <pc2:cmMk id="{D6DA34A1-CE39-4477-A27E-AD97F2BE4E61}"/>
              </pc2:cmMkLst>
            </pc226:cmChg>
          </p:ext>
        </pc:extLst>
      </pc:sldChg>
      <pc:sldChg chg="addSp delSp modSp new addCm">
        <pc:chgData name="Utilisateur invité" userId="" providerId="Windows Live" clId="Web-{E64A86E3-395B-4A23-9C5E-4C38D93BF68D}" dt="2024-05-08T16:11:42.481" v="1407" actId="1076"/>
        <pc:sldMkLst>
          <pc:docMk/>
          <pc:sldMk cId="732863648" sldId="263"/>
        </pc:sldMkLst>
        <pc:spChg chg="mod">
          <ac:chgData name="Utilisateur invité" userId="" providerId="Windows Live" clId="Web-{E64A86E3-395B-4A23-9C5E-4C38D93BF68D}" dt="2024-05-08T16:07:06.986" v="955" actId="1076"/>
          <ac:spMkLst>
            <pc:docMk/>
            <pc:sldMk cId="732863648" sldId="263"/>
            <ac:spMk id="2" creationId="{48DE0451-C973-3C47-D480-6F3A0558881C}"/>
          </ac:spMkLst>
        </pc:spChg>
        <pc:spChg chg="del">
          <ac:chgData name="Utilisateur invité" userId="" providerId="Windows Live" clId="Web-{E64A86E3-395B-4A23-9C5E-4C38D93BF68D}" dt="2024-05-08T15:52:44.064" v="44"/>
          <ac:spMkLst>
            <pc:docMk/>
            <pc:sldMk cId="732863648" sldId="263"/>
            <ac:spMk id="3" creationId="{5E9E4677-D086-286A-D032-FA2C3CE83302}"/>
          </ac:spMkLst>
        </pc:spChg>
        <pc:spChg chg="add mod">
          <ac:chgData name="Utilisateur invité" userId="" providerId="Windows Live" clId="Web-{E64A86E3-395B-4A23-9C5E-4C38D93BF68D}" dt="2024-05-08T16:10:28.556" v="1383" actId="1076"/>
          <ac:spMkLst>
            <pc:docMk/>
            <pc:sldMk cId="732863648" sldId="263"/>
            <ac:spMk id="7" creationId="{44D5CF7D-C5B8-378F-4911-07C04595B8E0}"/>
          </ac:spMkLst>
        </pc:spChg>
        <pc:graphicFrameChg chg="add mod modGraphic">
          <ac:chgData name="Utilisateur invité" userId="" providerId="Windows Live" clId="Web-{E64A86E3-395B-4A23-9C5E-4C38D93BF68D}" dt="2024-05-08T16:11:42.481" v="1407" actId="1076"/>
          <ac:graphicFrameMkLst>
            <pc:docMk/>
            <pc:sldMk cId="732863648" sldId="263"/>
            <ac:graphicFrameMk id="5" creationId="{B4018804-2716-8ABC-2439-9391AC43E79C}"/>
          </ac:graphicFrameMkLst>
        </pc:graphicFrameChg>
        <pc:picChg chg="add mod">
          <ac:chgData name="Utilisateur invité" userId="" providerId="Windows Live" clId="Web-{E64A86E3-395B-4A23-9C5E-4C38D93BF68D}" dt="2024-05-08T16:10:36.197" v="1385" actId="1076"/>
          <ac:picMkLst>
            <pc:docMk/>
            <pc:sldMk cId="732863648" sldId="263"/>
            <ac:picMk id="9" creationId="{B96816F9-E266-78D5-14C8-096DAC4F9FF8}"/>
          </ac:picMkLst>
        </pc:picChg>
        <pc:picChg chg="add mod">
          <ac:chgData name="Utilisateur invité" userId="" providerId="Windows Live" clId="Web-{E64A86E3-395B-4A23-9C5E-4C38D93BF68D}" dt="2024-05-08T16:10:47.307" v="1389" actId="14100"/>
          <ac:picMkLst>
            <pc:docMk/>
            <pc:sldMk cId="732863648" sldId="263"/>
            <ac:picMk id="11" creationId="{E55BCB68-410E-6F5E-196D-542126A30826}"/>
          </ac:picMkLst>
        </pc:picChg>
        <pc:extLst>
          <p:ext xmlns:p="http://schemas.openxmlformats.org/presentationml/2006/main" uri="{D6D511B9-2390-475A-947B-AFAB55BFBCF1}">
            <pc226:cmChg xmlns:pc226="http://schemas.microsoft.com/office/powerpoint/2022/06/main/command" chg="add">
              <pc226:chgData name="Utilisateur invité" userId="" providerId="Windows Live" clId="Web-{E64A86E3-395B-4A23-9C5E-4C38D93BF68D}" dt="2024-05-08T16:11:07.261" v="1390"/>
              <pc2:cmMkLst xmlns:pc2="http://schemas.microsoft.com/office/powerpoint/2019/9/main/command">
                <pc:docMk/>
                <pc:sldMk cId="732863648" sldId="263"/>
                <pc2:cmMk id="{18F7C707-EE2A-4968-B3FF-D6CF14518109}"/>
              </pc2:cmMkLst>
            </pc226:cmChg>
          </p:ext>
        </pc:extLst>
      </pc:sldChg>
      <pc:sldChg chg="addSp delSp modSp new">
        <pc:chgData name="Utilisateur invité" userId="" providerId="Windows Live" clId="Web-{E64A86E3-395B-4A23-9C5E-4C38D93BF68D}" dt="2024-05-08T16:21:30.753" v="1746" actId="20577"/>
        <pc:sldMkLst>
          <pc:docMk/>
          <pc:sldMk cId="2916106067" sldId="264"/>
        </pc:sldMkLst>
        <pc:spChg chg="mod">
          <ac:chgData name="Utilisateur invité" userId="" providerId="Windows Live" clId="Web-{E64A86E3-395B-4A23-9C5E-4C38D93BF68D}" dt="2024-05-08T16:15:49.693" v="1668" actId="1076"/>
          <ac:spMkLst>
            <pc:docMk/>
            <pc:sldMk cId="2916106067" sldId="264"/>
            <ac:spMk id="2" creationId="{E50A7649-6DEB-A8C2-1265-243183C9FA55}"/>
          </ac:spMkLst>
        </pc:spChg>
        <pc:spChg chg="mod">
          <ac:chgData name="Utilisateur invité" userId="" providerId="Windows Live" clId="Web-{E64A86E3-395B-4A23-9C5E-4C38D93BF68D}" dt="2024-05-08T16:15:57.631" v="1669" actId="1076"/>
          <ac:spMkLst>
            <pc:docMk/>
            <pc:sldMk cId="2916106067" sldId="264"/>
            <ac:spMk id="3" creationId="{A7C9D99C-03E5-4B8F-B21C-05F7D170C9AC}"/>
          </ac:spMkLst>
        </pc:spChg>
        <pc:spChg chg="add mod">
          <ac:chgData name="Utilisateur invité" userId="" providerId="Windows Live" clId="Web-{E64A86E3-395B-4A23-9C5E-4C38D93BF68D}" dt="2024-05-08T16:19:01.935" v="1709" actId="14100"/>
          <ac:spMkLst>
            <pc:docMk/>
            <pc:sldMk cId="2916106067" sldId="264"/>
            <ac:spMk id="10" creationId="{C3097F34-094D-95F3-E473-1916A753EB66}"/>
          </ac:spMkLst>
        </pc:spChg>
        <pc:spChg chg="add mod">
          <ac:chgData name="Utilisateur invité" userId="" providerId="Windows Live" clId="Web-{E64A86E3-395B-4A23-9C5E-4C38D93BF68D}" dt="2024-05-08T16:19:42.967" v="1722" actId="14100"/>
          <ac:spMkLst>
            <pc:docMk/>
            <pc:sldMk cId="2916106067" sldId="264"/>
            <ac:spMk id="12" creationId="{17CBB8C4-100C-DD6E-A8DE-C0F7D5153BE7}"/>
          </ac:spMkLst>
        </pc:spChg>
        <pc:spChg chg="add mod">
          <ac:chgData name="Utilisateur invité" userId="" providerId="Windows Live" clId="Web-{E64A86E3-395B-4A23-9C5E-4C38D93BF68D}" dt="2024-05-08T16:20:14.359" v="1728" actId="20577"/>
          <ac:spMkLst>
            <pc:docMk/>
            <pc:sldMk cId="2916106067" sldId="264"/>
            <ac:spMk id="13" creationId="{2C302D63-E5D1-9F23-A68C-4684115D7AA0}"/>
          </ac:spMkLst>
        </pc:spChg>
        <pc:spChg chg="add mod">
          <ac:chgData name="Utilisateur invité" userId="" providerId="Windows Live" clId="Web-{E64A86E3-395B-4A23-9C5E-4C38D93BF68D}" dt="2024-05-08T16:21:30.753" v="1746" actId="20577"/>
          <ac:spMkLst>
            <pc:docMk/>
            <pc:sldMk cId="2916106067" sldId="264"/>
            <ac:spMk id="14" creationId="{C0A1CED6-4B25-68C2-99B9-9F517AE45724}"/>
          </ac:spMkLst>
        </pc:spChg>
        <pc:spChg chg="add mod">
          <ac:chgData name="Utilisateur invité" userId="" providerId="Windows Live" clId="Web-{E64A86E3-395B-4A23-9C5E-4C38D93BF68D}" dt="2024-05-08T16:21:28.346" v="1745" actId="20577"/>
          <ac:spMkLst>
            <pc:docMk/>
            <pc:sldMk cId="2916106067" sldId="264"/>
            <ac:spMk id="15" creationId="{6C905B02-0A7B-8C7E-CD95-481535BBB47E}"/>
          </ac:spMkLst>
        </pc:spChg>
        <pc:picChg chg="add del mod">
          <ac:chgData name="Utilisateur invité" userId="" providerId="Windows Live" clId="Web-{E64A86E3-395B-4A23-9C5E-4C38D93BF68D}" dt="2024-05-08T16:16:20.632" v="1673"/>
          <ac:picMkLst>
            <pc:docMk/>
            <pc:sldMk cId="2916106067" sldId="264"/>
            <ac:picMk id="4" creationId="{D8C249EB-9710-58B1-F369-E0FA64E3A49E}"/>
          </ac:picMkLst>
        </pc:picChg>
        <pc:picChg chg="add mod">
          <ac:chgData name="Utilisateur invité" userId="" providerId="Windows Live" clId="Web-{E64A86E3-395B-4A23-9C5E-4C38D93BF68D}" dt="2024-05-08T16:16:39.336" v="1678" actId="1076"/>
          <ac:picMkLst>
            <pc:docMk/>
            <pc:sldMk cId="2916106067" sldId="264"/>
            <ac:picMk id="5" creationId="{D7C566AC-17B8-5837-17E3-7B88657EBE9B}"/>
          </ac:picMkLst>
        </pc:picChg>
        <pc:picChg chg="add mod">
          <ac:chgData name="Utilisateur invité" userId="" providerId="Windows Live" clId="Web-{E64A86E3-395B-4A23-9C5E-4C38D93BF68D}" dt="2024-05-08T16:16:58.571" v="1684" actId="1076"/>
          <ac:picMkLst>
            <pc:docMk/>
            <pc:sldMk cId="2916106067" sldId="264"/>
            <ac:picMk id="6" creationId="{6C8B50A3-649C-D136-60E6-C70BE03A28BD}"/>
          </ac:picMkLst>
        </pc:picChg>
        <pc:picChg chg="add mod">
          <ac:chgData name="Utilisateur invité" userId="" providerId="Windows Live" clId="Web-{E64A86E3-395B-4A23-9C5E-4C38D93BF68D}" dt="2024-05-08T16:17:33.666" v="1691" actId="14100"/>
          <ac:picMkLst>
            <pc:docMk/>
            <pc:sldMk cId="2916106067" sldId="264"/>
            <ac:picMk id="7" creationId="{B0797071-E5BC-D691-F542-37F507AA41E5}"/>
          </ac:picMkLst>
        </pc:picChg>
        <pc:picChg chg="add mod">
          <ac:chgData name="Utilisateur invité" userId="" providerId="Windows Live" clId="Web-{E64A86E3-395B-4A23-9C5E-4C38D93BF68D}" dt="2024-05-08T16:17:37.932" v="1692" actId="14100"/>
          <ac:picMkLst>
            <pc:docMk/>
            <pc:sldMk cId="2916106067" sldId="264"/>
            <ac:picMk id="8" creationId="{AF965A51-DE2F-15D1-DFC5-B2395FEF5E72}"/>
          </ac:picMkLst>
        </pc:picChg>
        <pc:picChg chg="add mod">
          <ac:chgData name="Utilisateur invité" userId="" providerId="Windows Live" clId="Web-{E64A86E3-395B-4A23-9C5E-4C38D93BF68D}" dt="2024-05-08T16:17:58.464" v="1696" actId="1076"/>
          <ac:picMkLst>
            <pc:docMk/>
            <pc:sldMk cId="2916106067" sldId="264"/>
            <ac:picMk id="9" creationId="{709A6E52-D867-1A41-BB74-C2915542CA0D}"/>
          </ac:picMkLst>
        </pc:picChg>
        <pc:picChg chg="add del mod">
          <ac:chgData name="Utilisateur invité" userId="" providerId="Windows Live" clId="Web-{E64A86E3-395B-4A23-9C5E-4C38D93BF68D}" dt="2024-05-08T16:19:14.669" v="1710"/>
          <ac:picMkLst>
            <pc:docMk/>
            <pc:sldMk cId="2916106067" sldId="264"/>
            <ac:picMk id="11" creationId="{8C4F713F-0E2D-2A23-F118-7A603CA7253B}"/>
          </ac:picMkLst>
        </pc:picChg>
      </pc:sldChg>
      <pc:sldChg chg="addSp modSp new">
        <pc:chgData name="Utilisateur invité" userId="" providerId="Windows Live" clId="Web-{E64A86E3-395B-4A23-9C5E-4C38D93BF68D}" dt="2024-05-08T16:25:29.027" v="1975" actId="1076"/>
        <pc:sldMkLst>
          <pc:docMk/>
          <pc:sldMk cId="1312028156" sldId="265"/>
        </pc:sldMkLst>
        <pc:spChg chg="mod">
          <ac:chgData name="Utilisateur invité" userId="" providerId="Windows Live" clId="Web-{E64A86E3-395B-4A23-9C5E-4C38D93BF68D}" dt="2024-05-08T16:22:14.660" v="1761" actId="20577"/>
          <ac:spMkLst>
            <pc:docMk/>
            <pc:sldMk cId="1312028156" sldId="265"/>
            <ac:spMk id="2" creationId="{1B2240E7-9776-CFB2-5EB6-D1A1EFBC45CA}"/>
          </ac:spMkLst>
        </pc:spChg>
        <pc:spChg chg="mod">
          <ac:chgData name="Utilisateur invité" userId="" providerId="Windows Live" clId="Web-{E64A86E3-395B-4A23-9C5E-4C38D93BF68D}" dt="2024-05-08T16:25:02.526" v="1972" actId="1076"/>
          <ac:spMkLst>
            <pc:docMk/>
            <pc:sldMk cId="1312028156" sldId="265"/>
            <ac:spMk id="3" creationId="{5B9710A8-E095-FB94-C7B1-BC2ABCEAAC3D}"/>
          </ac:spMkLst>
        </pc:spChg>
        <pc:picChg chg="add mod">
          <ac:chgData name="Utilisateur invité" userId="" providerId="Windows Live" clId="Web-{E64A86E3-395B-4A23-9C5E-4C38D93BF68D}" dt="2024-05-08T16:25:29.027" v="1975" actId="1076"/>
          <ac:picMkLst>
            <pc:docMk/>
            <pc:sldMk cId="1312028156" sldId="265"/>
            <ac:picMk id="4" creationId="{CA5BE82B-1A7F-BA61-5A54-F111A78C17D3}"/>
          </ac:picMkLst>
        </pc:picChg>
      </pc:sldChg>
    </pc:docChg>
  </pc:docChgLst>
  <pc:docChgLst>
    <pc:chgData name="Adèle Couvez" userId="96df96194d66fee3" providerId="LiveId" clId="{86F1559C-9B3E-434D-8D5C-D538B63BDFA3}"/>
    <pc:docChg chg="undo redo custSel addSld delSld modSld">
      <pc:chgData name="Adèle Couvez" userId="96df96194d66fee3" providerId="LiveId" clId="{86F1559C-9B3E-434D-8D5C-D538B63BDFA3}" dt="2024-06-19T11:55:01.391" v="519" actId="20577"/>
      <pc:docMkLst>
        <pc:docMk/>
      </pc:docMkLst>
      <pc:sldChg chg="modSp mod">
        <pc:chgData name="Adèle Couvez" userId="96df96194d66fee3" providerId="LiveId" clId="{86F1559C-9B3E-434D-8D5C-D538B63BDFA3}" dt="2024-06-17T13:33:53.532" v="289" actId="1076"/>
        <pc:sldMkLst>
          <pc:docMk/>
          <pc:sldMk cId="732863648" sldId="263"/>
        </pc:sldMkLst>
        <pc:spChg chg="mod">
          <ac:chgData name="Adèle Couvez" userId="96df96194d66fee3" providerId="LiveId" clId="{86F1559C-9B3E-434D-8D5C-D538B63BDFA3}" dt="2024-06-17T13:33:53.532" v="289" actId="1076"/>
          <ac:spMkLst>
            <pc:docMk/>
            <pc:sldMk cId="732863648" sldId="263"/>
            <ac:spMk id="2" creationId="{48DE0451-C973-3C47-D480-6F3A0558881C}"/>
          </ac:spMkLst>
        </pc:spChg>
      </pc:sldChg>
      <pc:sldChg chg="modSp mod">
        <pc:chgData name="Adèle Couvez" userId="96df96194d66fee3" providerId="LiveId" clId="{86F1559C-9B3E-434D-8D5C-D538B63BDFA3}" dt="2024-06-17T13:33:08.647" v="286" actId="14100"/>
        <pc:sldMkLst>
          <pc:docMk/>
          <pc:sldMk cId="872952133" sldId="266"/>
        </pc:sldMkLst>
        <pc:spChg chg="mod">
          <ac:chgData name="Adèle Couvez" userId="96df96194d66fee3" providerId="LiveId" clId="{86F1559C-9B3E-434D-8D5C-D538B63BDFA3}" dt="2024-06-17T13:32:41.268" v="282" actId="1076"/>
          <ac:spMkLst>
            <pc:docMk/>
            <pc:sldMk cId="872952133" sldId="266"/>
            <ac:spMk id="2" creationId="{ADC095A7-5BC0-677F-66F6-1052D7B5B490}"/>
          </ac:spMkLst>
        </pc:spChg>
        <pc:spChg chg="mod">
          <ac:chgData name="Adèle Couvez" userId="96df96194d66fee3" providerId="LiveId" clId="{86F1559C-9B3E-434D-8D5C-D538B63BDFA3}" dt="2024-06-17T13:32:52.473" v="283" actId="2711"/>
          <ac:spMkLst>
            <pc:docMk/>
            <pc:sldMk cId="872952133" sldId="266"/>
            <ac:spMk id="3" creationId="{58E3C2CD-A55D-60DA-709D-D5FF6F4B5459}"/>
          </ac:spMkLst>
        </pc:spChg>
        <pc:spChg chg="mod">
          <ac:chgData name="Adèle Couvez" userId="96df96194d66fee3" providerId="LiveId" clId="{86F1559C-9B3E-434D-8D5C-D538B63BDFA3}" dt="2024-06-17T13:32:52.473" v="283" actId="2711"/>
          <ac:spMkLst>
            <pc:docMk/>
            <pc:sldMk cId="872952133" sldId="266"/>
            <ac:spMk id="6" creationId="{7D431640-20E7-37A5-F910-565629DCB5D5}"/>
          </ac:spMkLst>
        </pc:spChg>
        <pc:spChg chg="mod">
          <ac:chgData name="Adèle Couvez" userId="96df96194d66fee3" providerId="LiveId" clId="{86F1559C-9B3E-434D-8D5C-D538B63BDFA3}" dt="2024-06-17T13:32:52.473" v="283" actId="2711"/>
          <ac:spMkLst>
            <pc:docMk/>
            <pc:sldMk cId="872952133" sldId="266"/>
            <ac:spMk id="7" creationId="{DE7044F5-D64F-6EB4-E868-3832401A4E65}"/>
          </ac:spMkLst>
        </pc:spChg>
        <pc:spChg chg="mod">
          <ac:chgData name="Adèle Couvez" userId="96df96194d66fee3" providerId="LiveId" clId="{86F1559C-9B3E-434D-8D5C-D538B63BDFA3}" dt="2024-06-17T13:32:52.473" v="283" actId="2711"/>
          <ac:spMkLst>
            <pc:docMk/>
            <pc:sldMk cId="872952133" sldId="266"/>
            <ac:spMk id="8" creationId="{A65DD6E0-671A-4E41-7F60-CB2E522DDCC6}"/>
          </ac:spMkLst>
        </pc:spChg>
        <pc:spChg chg="mod">
          <ac:chgData name="Adèle Couvez" userId="96df96194d66fee3" providerId="LiveId" clId="{86F1559C-9B3E-434D-8D5C-D538B63BDFA3}" dt="2024-06-17T13:32:52.473" v="283" actId="2711"/>
          <ac:spMkLst>
            <pc:docMk/>
            <pc:sldMk cId="872952133" sldId="266"/>
            <ac:spMk id="9" creationId="{2335183E-BC6C-B2BC-9644-53E3CBF9A9F7}"/>
          </ac:spMkLst>
        </pc:spChg>
        <pc:spChg chg="mod">
          <ac:chgData name="Adèle Couvez" userId="96df96194d66fee3" providerId="LiveId" clId="{86F1559C-9B3E-434D-8D5C-D538B63BDFA3}" dt="2024-06-17T13:32:52.473" v="283" actId="2711"/>
          <ac:spMkLst>
            <pc:docMk/>
            <pc:sldMk cId="872952133" sldId="266"/>
            <ac:spMk id="10" creationId="{53C8E81B-63A7-ED4C-8BFB-B71D3D2D133D}"/>
          </ac:spMkLst>
        </pc:spChg>
        <pc:spChg chg="mod">
          <ac:chgData name="Adèle Couvez" userId="96df96194d66fee3" providerId="LiveId" clId="{86F1559C-9B3E-434D-8D5C-D538B63BDFA3}" dt="2024-06-17T13:32:52.473" v="283" actId="2711"/>
          <ac:spMkLst>
            <pc:docMk/>
            <pc:sldMk cId="872952133" sldId="266"/>
            <ac:spMk id="24" creationId="{288B0F22-5F19-3C01-187D-3A2FDA067D3B}"/>
          </ac:spMkLst>
        </pc:spChg>
        <pc:picChg chg="mod">
          <ac:chgData name="Adèle Couvez" userId="96df96194d66fee3" providerId="LiveId" clId="{86F1559C-9B3E-434D-8D5C-D538B63BDFA3}" dt="2024-06-17T13:33:08.647" v="286" actId="14100"/>
          <ac:picMkLst>
            <pc:docMk/>
            <pc:sldMk cId="872952133" sldId="266"/>
            <ac:picMk id="12" creationId="{B7906EB4-E636-A282-C620-42DC2079B5DB}"/>
          </ac:picMkLst>
        </pc:picChg>
        <pc:picChg chg="mod">
          <ac:chgData name="Adèle Couvez" userId="96df96194d66fee3" providerId="LiveId" clId="{86F1559C-9B3E-434D-8D5C-D538B63BDFA3}" dt="2024-06-17T13:33:00.991" v="285" actId="14100"/>
          <ac:picMkLst>
            <pc:docMk/>
            <pc:sldMk cId="872952133" sldId="266"/>
            <ac:picMk id="13" creationId="{99D635A9-FAB6-C277-C5BF-B876543B1A00}"/>
          </ac:picMkLst>
        </pc:picChg>
        <pc:picChg chg="mod">
          <ac:chgData name="Adèle Couvez" userId="96df96194d66fee3" providerId="LiveId" clId="{86F1559C-9B3E-434D-8D5C-D538B63BDFA3}" dt="2024-06-17T13:32:56.877" v="284" actId="14100"/>
          <ac:picMkLst>
            <pc:docMk/>
            <pc:sldMk cId="872952133" sldId="266"/>
            <ac:picMk id="19" creationId="{6F282A23-17A4-796B-716B-88247E869ADA}"/>
          </ac:picMkLst>
        </pc:picChg>
      </pc:sldChg>
      <pc:sldChg chg="modSp mod">
        <pc:chgData name="Adèle Couvez" userId="96df96194d66fee3" providerId="LiveId" clId="{86F1559C-9B3E-434D-8D5C-D538B63BDFA3}" dt="2024-06-17T12:20:00.240" v="0" actId="2711"/>
        <pc:sldMkLst>
          <pc:docMk/>
          <pc:sldMk cId="84296040" sldId="275"/>
        </pc:sldMkLst>
        <pc:spChg chg="mod">
          <ac:chgData name="Adèle Couvez" userId="96df96194d66fee3" providerId="LiveId" clId="{86F1559C-9B3E-434D-8D5C-D538B63BDFA3}" dt="2024-06-17T12:20:00.240" v="0" actId="2711"/>
          <ac:spMkLst>
            <pc:docMk/>
            <pc:sldMk cId="84296040" sldId="275"/>
            <ac:spMk id="3" creationId="{17EB06B9-1029-3FEB-3FB7-9083D1C64EEC}"/>
          </ac:spMkLst>
        </pc:spChg>
      </pc:sldChg>
      <pc:sldChg chg="modSp mod">
        <pc:chgData name="Adèle Couvez" userId="96df96194d66fee3" providerId="LiveId" clId="{86F1559C-9B3E-434D-8D5C-D538B63BDFA3}" dt="2024-06-18T16:51:58.234" v="290" actId="20577"/>
        <pc:sldMkLst>
          <pc:docMk/>
          <pc:sldMk cId="2968669187" sldId="280"/>
        </pc:sldMkLst>
        <pc:spChg chg="mod">
          <ac:chgData name="Adèle Couvez" userId="96df96194d66fee3" providerId="LiveId" clId="{86F1559C-9B3E-434D-8D5C-D538B63BDFA3}" dt="2024-06-18T16:51:58.234" v="290" actId="20577"/>
          <ac:spMkLst>
            <pc:docMk/>
            <pc:sldMk cId="2968669187" sldId="280"/>
            <ac:spMk id="4" creationId="{18F7DC52-E980-C797-7DF2-6657BDE8FD27}"/>
          </ac:spMkLst>
        </pc:spChg>
      </pc:sldChg>
      <pc:sldChg chg="addSp delSp modSp mod">
        <pc:chgData name="Adèle Couvez" userId="96df96194d66fee3" providerId="LiveId" clId="{86F1559C-9B3E-434D-8D5C-D538B63BDFA3}" dt="2024-06-17T12:25:44.057" v="27" actId="1076"/>
        <pc:sldMkLst>
          <pc:docMk/>
          <pc:sldMk cId="1300849230" sldId="281"/>
        </pc:sldMkLst>
        <pc:spChg chg="mod">
          <ac:chgData name="Adèle Couvez" userId="96df96194d66fee3" providerId="LiveId" clId="{86F1559C-9B3E-434D-8D5C-D538B63BDFA3}" dt="2024-06-17T12:24:20.022" v="11" actId="207"/>
          <ac:spMkLst>
            <pc:docMk/>
            <pc:sldMk cId="1300849230" sldId="281"/>
            <ac:spMk id="4" creationId="{8632DE66-3397-0C45-03C7-1D9FF1C1BE86}"/>
          </ac:spMkLst>
        </pc:spChg>
        <pc:spChg chg="mod">
          <ac:chgData name="Adèle Couvez" userId="96df96194d66fee3" providerId="LiveId" clId="{86F1559C-9B3E-434D-8D5C-D538B63BDFA3}" dt="2024-06-17T12:24:48.250" v="15" actId="207"/>
          <ac:spMkLst>
            <pc:docMk/>
            <pc:sldMk cId="1300849230" sldId="281"/>
            <ac:spMk id="5" creationId="{9EB5907C-C03A-F6FF-FBE0-A2AD31CFD15A}"/>
          </ac:spMkLst>
        </pc:spChg>
        <pc:spChg chg="mod">
          <ac:chgData name="Adèle Couvez" userId="96df96194d66fee3" providerId="LiveId" clId="{86F1559C-9B3E-434D-8D5C-D538B63BDFA3}" dt="2024-06-17T12:25:24.605" v="23" actId="207"/>
          <ac:spMkLst>
            <pc:docMk/>
            <pc:sldMk cId="1300849230" sldId="281"/>
            <ac:spMk id="6" creationId="{924CAC01-73C6-4964-B5C7-A55B40558186}"/>
          </ac:spMkLst>
        </pc:spChg>
        <pc:spChg chg="mod">
          <ac:chgData name="Adèle Couvez" userId="96df96194d66fee3" providerId="LiveId" clId="{86F1559C-9B3E-434D-8D5C-D538B63BDFA3}" dt="2024-06-17T12:24:01.981" v="8" actId="207"/>
          <ac:spMkLst>
            <pc:docMk/>
            <pc:sldMk cId="1300849230" sldId="281"/>
            <ac:spMk id="7" creationId="{08F6336A-E0AD-9920-9F1C-4295F9B8B673}"/>
          </ac:spMkLst>
        </pc:spChg>
        <pc:spChg chg="mod">
          <ac:chgData name="Adèle Couvez" userId="96df96194d66fee3" providerId="LiveId" clId="{86F1559C-9B3E-434D-8D5C-D538B63BDFA3}" dt="2024-06-17T12:24:24.820" v="12" actId="1076"/>
          <ac:spMkLst>
            <pc:docMk/>
            <pc:sldMk cId="1300849230" sldId="281"/>
            <ac:spMk id="10" creationId="{E336BAB7-ED0F-C34A-61D1-6E9A58F6E4C2}"/>
          </ac:spMkLst>
        </pc:spChg>
        <pc:spChg chg="mod">
          <ac:chgData name="Adèle Couvez" userId="96df96194d66fee3" providerId="LiveId" clId="{86F1559C-9B3E-434D-8D5C-D538B63BDFA3}" dt="2024-06-17T12:24:08.960" v="9" actId="1076"/>
          <ac:spMkLst>
            <pc:docMk/>
            <pc:sldMk cId="1300849230" sldId="281"/>
            <ac:spMk id="11" creationId="{C308F14A-BA07-991D-99FC-23AFAABDF49F}"/>
          </ac:spMkLst>
        </pc:spChg>
        <pc:spChg chg="mod">
          <ac:chgData name="Adèle Couvez" userId="96df96194d66fee3" providerId="LiveId" clId="{86F1559C-9B3E-434D-8D5C-D538B63BDFA3}" dt="2024-06-17T12:25:30.535" v="24" actId="1076"/>
          <ac:spMkLst>
            <pc:docMk/>
            <pc:sldMk cId="1300849230" sldId="281"/>
            <ac:spMk id="12" creationId="{FC667A99-D0CE-08CE-9A28-22DBEBC72C9D}"/>
          </ac:spMkLst>
        </pc:spChg>
        <pc:spChg chg="mod">
          <ac:chgData name="Adèle Couvez" userId="96df96194d66fee3" providerId="LiveId" clId="{86F1559C-9B3E-434D-8D5C-D538B63BDFA3}" dt="2024-06-17T12:24:51.954" v="16" actId="1076"/>
          <ac:spMkLst>
            <pc:docMk/>
            <pc:sldMk cId="1300849230" sldId="281"/>
            <ac:spMk id="13" creationId="{E8AD5A8D-C406-0837-AE92-9B3B846BD1D9}"/>
          </ac:spMkLst>
        </pc:spChg>
        <pc:spChg chg="del mod topLvl">
          <ac:chgData name="Adèle Couvez" userId="96df96194d66fee3" providerId="LiveId" clId="{86F1559C-9B3E-434D-8D5C-D538B63BDFA3}" dt="2024-06-17T12:25:34.051" v="26" actId="478"/>
          <ac:spMkLst>
            <pc:docMk/>
            <pc:sldMk cId="1300849230" sldId="281"/>
            <ac:spMk id="15" creationId="{F4BD21C7-4D0F-F325-18B6-ED1D26C3262F}"/>
          </ac:spMkLst>
        </pc:spChg>
        <pc:spChg chg="del mod topLvl">
          <ac:chgData name="Adèle Couvez" userId="96df96194d66fee3" providerId="LiveId" clId="{86F1559C-9B3E-434D-8D5C-D538B63BDFA3}" dt="2024-06-17T12:25:32.593" v="25" actId="478"/>
          <ac:spMkLst>
            <pc:docMk/>
            <pc:sldMk cId="1300849230" sldId="281"/>
            <ac:spMk id="16" creationId="{6A14A275-60E8-B70E-2C44-C68D8B1D6510}"/>
          </ac:spMkLst>
        </pc:spChg>
        <pc:grpChg chg="mod">
          <ac:chgData name="Adèle Couvez" userId="96df96194d66fee3" providerId="LiveId" clId="{86F1559C-9B3E-434D-8D5C-D538B63BDFA3}" dt="2024-06-17T12:23:31.553" v="2" actId="1076"/>
          <ac:grpSpMkLst>
            <pc:docMk/>
            <pc:sldMk cId="1300849230" sldId="281"/>
            <ac:grpSpMk id="3" creationId="{BDA41C38-4B57-5E3E-CFEA-AE4C32E87C30}"/>
          </ac:grpSpMkLst>
        </pc:grpChg>
        <pc:grpChg chg="add del mod">
          <ac:chgData name="Adèle Couvez" userId="96df96194d66fee3" providerId="LiveId" clId="{86F1559C-9B3E-434D-8D5C-D538B63BDFA3}" dt="2024-06-17T12:25:32.593" v="25" actId="478"/>
          <ac:grpSpMkLst>
            <pc:docMk/>
            <pc:sldMk cId="1300849230" sldId="281"/>
            <ac:grpSpMk id="8" creationId="{EE1EFAFC-56AD-6C62-44AE-EF94899FD73C}"/>
          </ac:grpSpMkLst>
        </pc:grpChg>
        <pc:grpChg chg="mod">
          <ac:chgData name="Adèle Couvez" userId="96df96194d66fee3" providerId="LiveId" clId="{86F1559C-9B3E-434D-8D5C-D538B63BDFA3}" dt="2024-06-17T12:25:44.057" v="27" actId="1076"/>
          <ac:grpSpMkLst>
            <pc:docMk/>
            <pc:sldMk cId="1300849230" sldId="281"/>
            <ac:grpSpMk id="19" creationId="{D461D658-81DB-122F-AFFF-C9AA574157DE}"/>
          </ac:grpSpMkLst>
        </pc:grpChg>
      </pc:sldChg>
      <pc:sldChg chg="addSp delSp modSp del mod">
        <pc:chgData name="Adèle Couvez" userId="96df96194d66fee3" providerId="LiveId" clId="{86F1559C-9B3E-434D-8D5C-D538B63BDFA3}" dt="2024-06-17T13:15:54.199" v="76" actId="2696"/>
        <pc:sldMkLst>
          <pc:docMk/>
          <pc:sldMk cId="190638448" sldId="283"/>
        </pc:sldMkLst>
        <pc:graphicFrameChg chg="add del modGraphic">
          <ac:chgData name="Adèle Couvez" userId="96df96194d66fee3" providerId="LiveId" clId="{86F1559C-9B3E-434D-8D5C-D538B63BDFA3}" dt="2024-06-17T12:46:03.589" v="38" actId="478"/>
          <ac:graphicFrameMkLst>
            <pc:docMk/>
            <pc:sldMk cId="190638448" sldId="283"/>
            <ac:graphicFrameMk id="5" creationId="{30330DE4-4843-0965-9A61-1D494FAEAA78}"/>
          </ac:graphicFrameMkLst>
        </pc:graphicFrameChg>
        <pc:picChg chg="add del">
          <ac:chgData name="Adèle Couvez" userId="96df96194d66fee3" providerId="LiveId" clId="{86F1559C-9B3E-434D-8D5C-D538B63BDFA3}" dt="2024-06-17T12:46:04.898" v="39" actId="478"/>
          <ac:picMkLst>
            <pc:docMk/>
            <pc:sldMk cId="190638448" sldId="283"/>
            <ac:picMk id="4" creationId="{5F13A38C-BC6D-0AE3-B3DB-C0034E43AC64}"/>
          </ac:picMkLst>
        </pc:picChg>
      </pc:sldChg>
      <pc:sldChg chg="modSp mod">
        <pc:chgData name="Adèle Couvez" userId="96df96194d66fee3" providerId="LiveId" clId="{86F1559C-9B3E-434D-8D5C-D538B63BDFA3}" dt="2024-06-19T11:55:01.391" v="519" actId="20577"/>
        <pc:sldMkLst>
          <pc:docMk/>
          <pc:sldMk cId="2701755959" sldId="290"/>
        </pc:sldMkLst>
        <pc:spChg chg="mod">
          <ac:chgData name="Adèle Couvez" userId="96df96194d66fee3" providerId="LiveId" clId="{86F1559C-9B3E-434D-8D5C-D538B63BDFA3}" dt="2024-06-19T11:55:01.391" v="519" actId="20577"/>
          <ac:spMkLst>
            <pc:docMk/>
            <pc:sldMk cId="2701755959" sldId="290"/>
            <ac:spMk id="4" creationId="{EFFF6E70-7686-003A-6CDC-A4F8F2680EA1}"/>
          </ac:spMkLst>
        </pc:spChg>
      </pc:sldChg>
      <pc:sldChg chg="modSp mod">
        <pc:chgData name="Adèle Couvez" userId="96df96194d66fee3" providerId="LiveId" clId="{86F1559C-9B3E-434D-8D5C-D538B63BDFA3}" dt="2024-06-17T12:45:22.427" v="29" actId="207"/>
        <pc:sldMkLst>
          <pc:docMk/>
          <pc:sldMk cId="2730290849" sldId="291"/>
        </pc:sldMkLst>
        <pc:spChg chg="mod">
          <ac:chgData name="Adèle Couvez" userId="96df96194d66fee3" providerId="LiveId" clId="{86F1559C-9B3E-434D-8D5C-D538B63BDFA3}" dt="2024-06-17T12:45:22.427" v="29" actId="207"/>
          <ac:spMkLst>
            <pc:docMk/>
            <pc:sldMk cId="2730290849" sldId="291"/>
            <ac:spMk id="5" creationId="{EA7048B9-E594-5656-3C27-FA791228D246}"/>
          </ac:spMkLst>
        </pc:spChg>
      </pc:sldChg>
      <pc:sldChg chg="addSp delSp modSp mod setBg">
        <pc:chgData name="Adèle Couvez" userId="96df96194d66fee3" providerId="LiveId" clId="{86F1559C-9B3E-434D-8D5C-D538B63BDFA3}" dt="2024-06-17T13:31:48.466" v="279" actId="20577"/>
        <pc:sldMkLst>
          <pc:docMk/>
          <pc:sldMk cId="3346553186" sldId="292"/>
        </pc:sldMkLst>
        <pc:spChg chg="del">
          <ac:chgData name="Adèle Couvez" userId="96df96194d66fee3" providerId="LiveId" clId="{86F1559C-9B3E-434D-8D5C-D538B63BDFA3}" dt="2024-06-17T13:23:34.151" v="219" actId="478"/>
          <ac:spMkLst>
            <pc:docMk/>
            <pc:sldMk cId="3346553186" sldId="292"/>
            <ac:spMk id="3" creationId="{A92A868F-0753-CA4C-FB75-72D32A1B0C3A}"/>
          </ac:spMkLst>
        </pc:spChg>
        <pc:spChg chg="add del mod">
          <ac:chgData name="Adèle Couvez" userId="96df96194d66fee3" providerId="LiveId" clId="{86F1559C-9B3E-434D-8D5C-D538B63BDFA3}" dt="2024-06-17T13:23:37.043" v="220" actId="478"/>
          <ac:spMkLst>
            <pc:docMk/>
            <pc:sldMk cId="3346553186" sldId="292"/>
            <ac:spMk id="4" creationId="{A3936552-E4A6-0D92-5BD8-A9D20B103C5B}"/>
          </ac:spMkLst>
        </pc:spChg>
        <pc:spChg chg="add mod">
          <ac:chgData name="Adèle Couvez" userId="96df96194d66fee3" providerId="LiveId" clId="{86F1559C-9B3E-434D-8D5C-D538B63BDFA3}" dt="2024-06-17T13:31:48.466" v="279" actId="20577"/>
          <ac:spMkLst>
            <pc:docMk/>
            <pc:sldMk cId="3346553186" sldId="292"/>
            <ac:spMk id="6" creationId="{8821BBE1-4411-037F-2965-D6E7A17F1CDD}"/>
          </ac:spMkLst>
        </pc:spChg>
        <pc:graphicFrameChg chg="add mod modGraphic">
          <ac:chgData name="Adèle Couvez" userId="96df96194d66fee3" providerId="LiveId" clId="{86F1559C-9B3E-434D-8D5C-D538B63BDFA3}" dt="2024-06-17T13:31:25.626" v="265" actId="1076"/>
          <ac:graphicFrameMkLst>
            <pc:docMk/>
            <pc:sldMk cId="3346553186" sldId="292"/>
            <ac:graphicFrameMk id="5" creationId="{F0AFCC61-B872-5879-2071-BF93C166D88A}"/>
          </ac:graphicFrameMkLst>
        </pc:graphicFrameChg>
      </pc:sldChg>
      <pc:sldChg chg="addSp delSp modSp new mod setBg">
        <pc:chgData name="Adèle Couvez" userId="96df96194d66fee3" providerId="LiveId" clId="{86F1559C-9B3E-434D-8D5C-D538B63BDFA3}" dt="2024-06-19T11:54:29.232" v="511"/>
        <pc:sldMkLst>
          <pc:docMk/>
          <pc:sldMk cId="1810508795" sldId="303"/>
        </pc:sldMkLst>
        <pc:spChg chg="add del mod">
          <ac:chgData name="Adèle Couvez" userId="96df96194d66fee3" providerId="LiveId" clId="{86F1559C-9B3E-434D-8D5C-D538B63BDFA3}" dt="2024-06-17T12:49:53.719" v="44" actId="478"/>
          <ac:spMkLst>
            <pc:docMk/>
            <pc:sldMk cId="1810508795" sldId="303"/>
            <ac:spMk id="3" creationId="{A50A5039-73F3-982B-A758-1F525538803A}"/>
          </ac:spMkLst>
        </pc:spChg>
        <pc:spChg chg="add del mod">
          <ac:chgData name="Adèle Couvez" userId="96df96194d66fee3" providerId="LiveId" clId="{86F1559C-9B3E-434D-8D5C-D538B63BDFA3}" dt="2024-06-19T11:53:17.510" v="500" actId="1076"/>
          <ac:spMkLst>
            <pc:docMk/>
            <pc:sldMk cId="1810508795" sldId="303"/>
            <ac:spMk id="5" creationId="{DE1127AA-AE22-0D27-A390-C76D92EC1DF2}"/>
          </ac:spMkLst>
        </pc:spChg>
        <pc:graphicFrameChg chg="add del mod ord modGraphic">
          <ac:chgData name="Adèle Couvez" userId="96df96194d66fee3" providerId="LiveId" clId="{86F1559C-9B3E-434D-8D5C-D538B63BDFA3}" dt="2024-06-19T11:54:29.232" v="511"/>
          <ac:graphicFrameMkLst>
            <pc:docMk/>
            <pc:sldMk cId="1810508795" sldId="303"/>
            <ac:graphicFrameMk id="2" creationId="{9D2615DC-BA7E-1C05-28E6-955D3B502728}"/>
          </ac:graphicFrameMkLst>
        </pc:graphicFrameChg>
      </pc:sldChg>
      <pc:sldChg chg="addSp delSp modSp new del mod setBg">
        <pc:chgData name="Adèle Couvez" userId="96df96194d66fee3" providerId="LiveId" clId="{86F1559C-9B3E-434D-8D5C-D538B63BDFA3}" dt="2024-06-17T13:27:42.269" v="252" actId="680"/>
        <pc:sldMkLst>
          <pc:docMk/>
          <pc:sldMk cId="451678061" sldId="304"/>
        </pc:sldMkLst>
        <pc:spChg chg="add del">
          <ac:chgData name="Adèle Couvez" userId="96df96194d66fee3" providerId="LiveId" clId="{86F1559C-9B3E-434D-8D5C-D538B63BDFA3}" dt="2024-06-17T13:27:41.412" v="250" actId="478"/>
          <ac:spMkLst>
            <pc:docMk/>
            <pc:sldMk cId="451678061" sldId="304"/>
            <ac:spMk id="2" creationId="{55576E10-6B22-2DD5-510B-51427ED0BB28}"/>
          </ac:spMkLst>
        </pc:spChg>
        <pc:spChg chg="add del">
          <ac:chgData name="Adèle Couvez" userId="96df96194d66fee3" providerId="LiveId" clId="{86F1559C-9B3E-434D-8D5C-D538B63BDFA3}" dt="2024-06-17T13:27:41.895" v="251" actId="478"/>
          <ac:spMkLst>
            <pc:docMk/>
            <pc:sldMk cId="451678061" sldId="304"/>
            <ac:spMk id="3" creationId="{3794D510-6788-CF31-3859-84B19C634ED1}"/>
          </ac:spMkLst>
        </pc:spChg>
        <pc:spChg chg="add del">
          <ac:chgData name="Adèle Couvez" userId="96df96194d66fee3" providerId="LiveId" clId="{86F1559C-9B3E-434D-8D5C-D538B63BDFA3}" dt="2024-06-17T13:27:32.310" v="249" actId="26606"/>
          <ac:spMkLst>
            <pc:docMk/>
            <pc:sldMk cId="451678061" sldId="304"/>
            <ac:spMk id="9" creationId="{2D2B266D-3625-4584-A5C3-7D3F672CFF30}"/>
          </ac:spMkLst>
        </pc:spChg>
        <pc:spChg chg="add del">
          <ac:chgData name="Adèle Couvez" userId="96df96194d66fee3" providerId="LiveId" clId="{86F1559C-9B3E-434D-8D5C-D538B63BDFA3}" dt="2024-06-17T13:27:32.310" v="249" actId="26606"/>
          <ac:spMkLst>
            <pc:docMk/>
            <pc:sldMk cId="451678061" sldId="304"/>
            <ac:spMk id="11" creationId="{C463B99A-73EE-4FBB-B7C4-F9F9BCC25C65}"/>
          </ac:spMkLst>
        </pc:spChg>
        <pc:spChg chg="add del">
          <ac:chgData name="Adèle Couvez" userId="96df96194d66fee3" providerId="LiveId" clId="{86F1559C-9B3E-434D-8D5C-D538B63BDFA3}" dt="2024-06-17T13:27:32.310" v="249" actId="26606"/>
          <ac:spMkLst>
            <pc:docMk/>
            <pc:sldMk cId="451678061" sldId="304"/>
            <ac:spMk id="13" creationId="{A5D2A5D1-BA0D-47D3-B051-DA7743C46E28}"/>
          </ac:spMkLst>
        </pc:spChg>
        <pc:graphicFrameChg chg="add mod modGraphic">
          <ac:chgData name="Adèle Couvez" userId="96df96194d66fee3" providerId="LiveId" clId="{86F1559C-9B3E-434D-8D5C-D538B63BDFA3}" dt="2024-06-17T13:27:32.310" v="249" actId="26606"/>
          <ac:graphicFrameMkLst>
            <pc:docMk/>
            <pc:sldMk cId="451678061" sldId="304"/>
            <ac:graphicFrameMk id="4" creationId="{6FFACFDE-E5B3-0F86-F756-76EF5BE65A99}"/>
          </ac:graphicFrameMkLst>
        </pc:graphicFrameChg>
      </pc:sldChg>
      <pc:sldChg chg="new del">
        <pc:chgData name="Adèle Couvez" userId="96df96194d66fee3" providerId="LiveId" clId="{86F1559C-9B3E-434D-8D5C-D538B63BDFA3}" dt="2024-06-17T13:13:57.641" v="75" actId="680"/>
        <pc:sldMkLst>
          <pc:docMk/>
          <pc:sldMk cId="1787177575" sldId="304"/>
        </pc:sldMkLst>
      </pc:sldChg>
      <pc:sldChg chg="addSp modSp new mod">
        <pc:chgData name="Adèle Couvez" userId="96df96194d66fee3" providerId="LiveId" clId="{86F1559C-9B3E-434D-8D5C-D538B63BDFA3}" dt="2024-06-17T13:31:56.404" v="280"/>
        <pc:sldMkLst>
          <pc:docMk/>
          <pc:sldMk cId="3321071275" sldId="304"/>
        </pc:sldMkLst>
        <pc:spChg chg="add mod">
          <ac:chgData name="Adèle Couvez" userId="96df96194d66fee3" providerId="LiveId" clId="{86F1559C-9B3E-434D-8D5C-D538B63BDFA3}" dt="2024-06-17T13:31:56.404" v="280"/>
          <ac:spMkLst>
            <pc:docMk/>
            <pc:sldMk cId="3321071275" sldId="304"/>
            <ac:spMk id="4" creationId="{6AC6E6A9-515E-1EE1-ECDA-C49DD076FD8D}"/>
          </ac:spMkLst>
        </pc:spChg>
        <pc:graphicFrameChg chg="add mod">
          <ac:chgData name="Adèle Couvez" userId="96df96194d66fee3" providerId="LiveId" clId="{86F1559C-9B3E-434D-8D5C-D538B63BDFA3}" dt="2024-06-17T13:28:18.474" v="261" actId="1076"/>
          <ac:graphicFrameMkLst>
            <pc:docMk/>
            <pc:sldMk cId="3321071275" sldId="304"/>
            <ac:graphicFrameMk id="2" creationId="{55AC0DA2-D1D2-B8A2-B43E-EA6A94F92554}"/>
          </ac:graphicFrameMkLst>
        </pc:graphicFrameChg>
        <pc:graphicFrameChg chg="add mod">
          <ac:chgData name="Adèle Couvez" userId="96df96194d66fee3" providerId="LiveId" clId="{86F1559C-9B3E-434D-8D5C-D538B63BDFA3}" dt="2024-06-17T13:28:44.881" v="264" actId="1076"/>
          <ac:graphicFrameMkLst>
            <pc:docMk/>
            <pc:sldMk cId="3321071275" sldId="304"/>
            <ac:graphicFrameMk id="3" creationId="{03EC0194-6F46-0CF2-3426-54B361CBD893}"/>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FFAA01D-B2CA-71AA-0401-93361DDCE9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a:extLst>
              <a:ext uri="{FF2B5EF4-FFF2-40B4-BE49-F238E27FC236}">
                <a16:creationId xmlns:a16="http://schemas.microsoft.com/office/drawing/2014/main" id="{17FC64AA-4451-12CE-5ED4-E125545F74B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BE3BFD-4D94-4237-BEF9-5917CD232F27}" type="datetimeFigureOut">
              <a:rPr lang="en-GB" smtClean="0"/>
              <a:t>19/06/2024</a:t>
            </a:fld>
            <a:endParaRPr lang="en-GB"/>
          </a:p>
        </p:txBody>
      </p:sp>
      <p:sp>
        <p:nvSpPr>
          <p:cNvPr id="4" name="Espace réservé du pied de page 3">
            <a:extLst>
              <a:ext uri="{FF2B5EF4-FFF2-40B4-BE49-F238E27FC236}">
                <a16:creationId xmlns:a16="http://schemas.microsoft.com/office/drawing/2014/main" id="{8E17B60E-BFAD-5F0B-88B6-37F2D9B7FC9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1</a:t>
            </a:r>
          </a:p>
        </p:txBody>
      </p:sp>
      <p:sp>
        <p:nvSpPr>
          <p:cNvPr id="5" name="Espace réservé du numéro de diapositive 4">
            <a:extLst>
              <a:ext uri="{FF2B5EF4-FFF2-40B4-BE49-F238E27FC236}">
                <a16:creationId xmlns:a16="http://schemas.microsoft.com/office/drawing/2014/main" id="{D2B4B7F6-7B14-837A-F57D-3CB57518F63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0E6670-4351-4B20-9FB9-812390C3AB0A}" type="slidenum">
              <a:rPr lang="en-GB" smtClean="0"/>
              <a:t>‹N°›</a:t>
            </a:fld>
            <a:endParaRPr lang="en-GB"/>
          </a:p>
        </p:txBody>
      </p:sp>
    </p:spTree>
    <p:extLst>
      <p:ext uri="{BB962C8B-B14F-4D97-AF65-F5344CB8AC3E}">
        <p14:creationId xmlns:p14="http://schemas.microsoft.com/office/powerpoint/2010/main" val="420871651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98B05F-54BE-43D5-8630-0CD660428AFE}" type="datetimeFigureOut">
              <a:rPr lang="en-GB" smtClean="0"/>
              <a:t>19/06/2024</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1</a:t>
            </a: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707696-7698-435C-8F0D-7A4ECFAEBEAC}" type="slidenum">
              <a:rPr lang="en-GB" smtClean="0"/>
              <a:t>‹N°›</a:t>
            </a:fld>
            <a:endParaRPr lang="en-GB"/>
          </a:p>
        </p:txBody>
      </p:sp>
    </p:spTree>
    <p:extLst>
      <p:ext uri="{BB962C8B-B14F-4D97-AF65-F5344CB8AC3E}">
        <p14:creationId xmlns:p14="http://schemas.microsoft.com/office/powerpoint/2010/main" val="54232911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8F707696-7698-435C-8F0D-7A4ECFAEBEAC}" type="slidenum">
              <a:rPr lang="en-GB" smtClean="0"/>
              <a:t>35</a:t>
            </a:fld>
            <a:endParaRPr lang="en-GB"/>
          </a:p>
        </p:txBody>
      </p:sp>
      <p:sp>
        <p:nvSpPr>
          <p:cNvPr id="5" name="Espace réservé du pied de page 4">
            <a:extLst>
              <a:ext uri="{FF2B5EF4-FFF2-40B4-BE49-F238E27FC236}">
                <a16:creationId xmlns:a16="http://schemas.microsoft.com/office/drawing/2014/main" id="{3B0331EF-FB7E-3A87-CC30-DF11265ECF2C}"/>
              </a:ext>
            </a:extLst>
          </p:cNvPr>
          <p:cNvSpPr>
            <a:spLocks noGrp="1"/>
          </p:cNvSpPr>
          <p:nvPr>
            <p:ph type="ftr" sz="quarter" idx="4"/>
          </p:nvPr>
        </p:nvSpPr>
        <p:spPr/>
        <p:txBody>
          <a:bodyPr/>
          <a:lstStyle/>
          <a:p>
            <a:r>
              <a:rPr lang="en-GB"/>
              <a:t>1</a:t>
            </a:r>
          </a:p>
        </p:txBody>
      </p:sp>
    </p:spTree>
    <p:extLst>
      <p:ext uri="{BB962C8B-B14F-4D97-AF65-F5344CB8AC3E}">
        <p14:creationId xmlns:p14="http://schemas.microsoft.com/office/powerpoint/2010/main" val="3571399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3B1B79-D75D-D6C9-1A06-E10E9DE9E75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35AA884C-A069-FCF5-B4B2-8BC2913260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BA896EDC-788A-1E68-50C4-80648E39189A}"/>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E343B40B-A6CA-9AF1-CABC-5842D9044618}"/>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0EA4B994-2920-FC9E-20FF-A20D78C907AD}"/>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4136332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D1B1C2-228D-5525-4482-54D6A51E0387}"/>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2EDC8824-27B5-C2DB-1AF7-3C1E56F5FC7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D1E1AC1-BD3A-3F8C-E6C8-BC7E5EA6727B}"/>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6EDEB702-EF1D-9C11-9DA1-9F89C222533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981EB176-FD5F-8528-0A3F-F3B913F3A963}"/>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385758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9F74F0A-7DB6-2A11-8CAA-5219FB8AED31}"/>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903E6725-8272-53A9-EC74-08B228D03CB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2FC16D53-CACB-A63B-80EC-5337B0C3F544}"/>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7A1043A2-7C68-FE9D-9B34-819CA8F4A84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DA368476-68C7-9D57-E46A-E05DAC20EA23}"/>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2222644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A176C8-D560-40C8-5A8E-631976E56F6D}"/>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8624D7F2-EF96-9DF5-194B-D5161D6DCD9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9A827F28-F2F9-FD74-7289-BB687419A6F5}"/>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20256C2F-1350-7A8D-086B-99477F82C7D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7C6A6FEC-CAC8-B3CC-5DA5-370A501F340B}"/>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2413786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5EAD85-BB4A-DC16-E211-3C20AFD0D9E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BA7F2DE4-C0F6-02E3-31CA-26736E62DB2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C6F3B18-7FAB-02C9-58F8-47F27E945C38}"/>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6917EF5C-4A77-8B05-39D0-B94FDFF1D6B0}"/>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B962F12C-2E95-8E2C-1148-1F1B935142D7}"/>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1950270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F1C1A4-7A55-5B38-059D-49CCCD9183B3}"/>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C62671B3-F1A9-5203-E3E1-3CCDAEED58C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3F0CDF14-D729-CAB1-6457-DFB14FDEF9B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32216373-D4A4-2C31-FF10-F1CD4F988081}"/>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6" name="Espace réservé du pied de page 5">
            <a:extLst>
              <a:ext uri="{FF2B5EF4-FFF2-40B4-BE49-F238E27FC236}">
                <a16:creationId xmlns:a16="http://schemas.microsoft.com/office/drawing/2014/main" id="{D76BE7A8-C4DE-BCE9-4138-A7E6AF17DED4}"/>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CE87880F-5602-D71B-EBAB-90E068B74146}"/>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46130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A9CA02-D389-A0DB-2ED6-52C73B1A853F}"/>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CE7289BF-A056-2E87-9FF5-4ADADE6350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340065D-7F76-B143-39AE-AD1E91411FB6}"/>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96F6F900-2211-FDCF-45F3-8BD3D855A3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C4C72C-04AB-60F3-E6DE-1E6BA25B489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C3A95063-8F7B-D317-99E5-A5ADF183D1FA}"/>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8" name="Espace réservé du pied de page 7">
            <a:extLst>
              <a:ext uri="{FF2B5EF4-FFF2-40B4-BE49-F238E27FC236}">
                <a16:creationId xmlns:a16="http://schemas.microsoft.com/office/drawing/2014/main" id="{E4FA590D-700E-34A1-8A44-290B6E249A08}"/>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730E0B2D-D9A8-63DC-D6A8-69BE70C65910}"/>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3576812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8B410B-EF8F-2E5A-A3F8-28AD077DE141}"/>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AF46C1E4-26B5-69B1-A30F-E608A6816BC0}"/>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4" name="Espace réservé du pied de page 3">
            <a:extLst>
              <a:ext uri="{FF2B5EF4-FFF2-40B4-BE49-F238E27FC236}">
                <a16:creationId xmlns:a16="http://schemas.microsoft.com/office/drawing/2014/main" id="{7E64E364-0AE6-B20E-27C2-C11C77C02E6D}"/>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80F55953-A94E-1B55-EB65-EAC60D678693}"/>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2420407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C4A3AC1-744A-B21D-0312-38CDADDEB467}"/>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3" name="Espace réservé du pied de page 2">
            <a:extLst>
              <a:ext uri="{FF2B5EF4-FFF2-40B4-BE49-F238E27FC236}">
                <a16:creationId xmlns:a16="http://schemas.microsoft.com/office/drawing/2014/main" id="{D497CA1F-14B4-FC4D-2505-0491E3746212}"/>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B3EA21B0-2983-4503-E2C9-C6642BD1C542}"/>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4287406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A32D8B-F8D3-6180-44D3-CC491F94B4F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B25CE230-22FF-B5CA-646A-2D906CA01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6E26A72C-DB41-ADFA-D317-4495D654CD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AC582BE-9543-8AB4-59EA-4E5F1847B841}"/>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6" name="Espace réservé du pied de page 5">
            <a:extLst>
              <a:ext uri="{FF2B5EF4-FFF2-40B4-BE49-F238E27FC236}">
                <a16:creationId xmlns:a16="http://schemas.microsoft.com/office/drawing/2014/main" id="{45740C11-6783-152B-449F-2D86E6508164}"/>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E2055849-67DC-35BB-A47D-FEAC5B50AD55}"/>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1820316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8C0AAF-65AB-E6AC-7B8B-3A0EA9CDE82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2C82B02B-F5B9-AB8A-1CD7-78B7BF2C69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36572E0A-BBAF-E8B5-D41F-673995D813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A81F066-316F-7CDB-7D5B-510B279E1B9D}"/>
              </a:ext>
            </a:extLst>
          </p:cNvPr>
          <p:cNvSpPr>
            <a:spLocks noGrp="1"/>
          </p:cNvSpPr>
          <p:nvPr>
            <p:ph type="dt" sz="half" idx="10"/>
          </p:nvPr>
        </p:nvSpPr>
        <p:spPr/>
        <p:txBody>
          <a:bodyPr/>
          <a:lstStyle/>
          <a:p>
            <a:fld id="{0D56CF07-E75B-44FB-BB55-4C455E836E27}" type="datetimeFigureOut">
              <a:rPr lang="en-GB" smtClean="0"/>
              <a:t>19/06/2024</a:t>
            </a:fld>
            <a:endParaRPr lang="en-GB"/>
          </a:p>
        </p:txBody>
      </p:sp>
      <p:sp>
        <p:nvSpPr>
          <p:cNvPr id="6" name="Espace réservé du pied de page 5">
            <a:extLst>
              <a:ext uri="{FF2B5EF4-FFF2-40B4-BE49-F238E27FC236}">
                <a16:creationId xmlns:a16="http://schemas.microsoft.com/office/drawing/2014/main" id="{D5499CFA-0231-CD9F-9EF9-94BF1BF4A7FA}"/>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385837C2-C576-43DB-D4E1-41F9D041BC1F}"/>
              </a:ext>
            </a:extLst>
          </p:cNvPr>
          <p:cNvSpPr>
            <a:spLocks noGrp="1"/>
          </p:cNvSpPr>
          <p:nvPr>
            <p:ph type="sldNum" sz="quarter" idx="12"/>
          </p:nvPr>
        </p:nvSpPr>
        <p:spPr/>
        <p:txBody>
          <a:bodyPr/>
          <a:lstStyle/>
          <a:p>
            <a:fld id="{34FAF096-C67D-4B81-BA42-6C85DC515D1E}" type="slidenum">
              <a:rPr lang="en-GB" smtClean="0"/>
              <a:t>‹N°›</a:t>
            </a:fld>
            <a:endParaRPr lang="en-GB"/>
          </a:p>
        </p:txBody>
      </p:sp>
    </p:spTree>
    <p:extLst>
      <p:ext uri="{BB962C8B-B14F-4D97-AF65-F5344CB8AC3E}">
        <p14:creationId xmlns:p14="http://schemas.microsoft.com/office/powerpoint/2010/main" val="776044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A1C3FD4-27FE-E612-8453-36DCED653B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958671E1-5F95-1B33-F440-AE9579234D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1C9F0E83-BA8C-9EF3-01CC-D14D9AF35C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D56CF07-E75B-44FB-BB55-4C455E836E27}" type="datetimeFigureOut">
              <a:rPr lang="en-GB" smtClean="0"/>
              <a:t>19/06/2024</a:t>
            </a:fld>
            <a:endParaRPr lang="en-GB"/>
          </a:p>
        </p:txBody>
      </p:sp>
      <p:sp>
        <p:nvSpPr>
          <p:cNvPr id="5" name="Espace réservé du pied de page 4">
            <a:extLst>
              <a:ext uri="{FF2B5EF4-FFF2-40B4-BE49-F238E27FC236}">
                <a16:creationId xmlns:a16="http://schemas.microsoft.com/office/drawing/2014/main" id="{AA9C5DD5-33CA-AB93-9E33-E5AFB53204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388F3122-6F87-AFA0-F38C-CF0F3F27B2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FAF096-C67D-4B81-BA42-6C85DC515D1E}" type="slidenum">
              <a:rPr lang="en-GB" smtClean="0"/>
              <a:t>‹N°›</a:t>
            </a:fld>
            <a:endParaRPr lang="en-GB"/>
          </a:p>
        </p:txBody>
      </p:sp>
    </p:spTree>
    <p:extLst>
      <p:ext uri="{BB962C8B-B14F-4D97-AF65-F5344CB8AC3E}">
        <p14:creationId xmlns:p14="http://schemas.microsoft.com/office/powerpoint/2010/main" val="2609925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3655E5-6E06-F2D0-95AA-DBF2249FD750}"/>
              </a:ext>
            </a:extLst>
          </p:cNvPr>
          <p:cNvSpPr>
            <a:spLocks noGrp="1"/>
          </p:cNvSpPr>
          <p:nvPr>
            <p:ph type="ctrTitle"/>
          </p:nvPr>
        </p:nvSpPr>
        <p:spPr/>
        <p:txBody>
          <a:bodyPr/>
          <a:lstStyle/>
          <a:p>
            <a:r>
              <a:rPr lang="fr-FR"/>
              <a:t>Inerties et leviers </a:t>
            </a:r>
            <a:endParaRPr lang="en-GB"/>
          </a:p>
        </p:txBody>
      </p:sp>
      <p:sp>
        <p:nvSpPr>
          <p:cNvPr id="3" name="Sous-titre 2">
            <a:extLst>
              <a:ext uri="{FF2B5EF4-FFF2-40B4-BE49-F238E27FC236}">
                <a16:creationId xmlns:a16="http://schemas.microsoft.com/office/drawing/2014/main" id="{7AAEF3A5-3275-B7BC-BBCE-165FE5AB0C7C}"/>
              </a:ext>
            </a:extLst>
          </p:cNvPr>
          <p:cNvSpPr>
            <a:spLocks noGrp="1"/>
          </p:cNvSpPr>
          <p:nvPr>
            <p:ph type="subTitle" idx="1"/>
          </p:nvPr>
        </p:nvSpPr>
        <p:spPr/>
        <p:txBody>
          <a:bodyPr/>
          <a:lstStyle/>
          <a:p>
            <a:r>
              <a:rPr lang="fr-FR"/>
              <a:t>Déceler les résistances et les opportunités </a:t>
            </a:r>
            <a:endParaRPr lang="en-GB"/>
          </a:p>
        </p:txBody>
      </p:sp>
      <p:sp>
        <p:nvSpPr>
          <p:cNvPr id="4" name="ZoneTexte 3">
            <a:extLst>
              <a:ext uri="{FF2B5EF4-FFF2-40B4-BE49-F238E27FC236}">
                <a16:creationId xmlns:a16="http://schemas.microsoft.com/office/drawing/2014/main" id="{88AEFBE3-7103-9357-FD98-7395BA3A74D1}"/>
              </a:ext>
            </a:extLst>
          </p:cNvPr>
          <p:cNvSpPr txBox="1"/>
          <p:nvPr/>
        </p:nvSpPr>
        <p:spPr>
          <a:xfrm>
            <a:off x="370702" y="267729"/>
            <a:ext cx="39677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t>Couvez Adèle et </a:t>
            </a:r>
            <a:r>
              <a:rPr lang="fr-FR" err="1"/>
              <a:t>Ploix</a:t>
            </a:r>
            <a:r>
              <a:rPr lang="fr-FR"/>
              <a:t> Laure  P24</a:t>
            </a:r>
          </a:p>
        </p:txBody>
      </p:sp>
    </p:spTree>
    <p:extLst>
      <p:ext uri="{BB962C8B-B14F-4D97-AF65-F5344CB8AC3E}">
        <p14:creationId xmlns:p14="http://schemas.microsoft.com/office/powerpoint/2010/main" val="3918725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5772635-7527-5835-2CFC-86658EFC6E01}"/>
              </a:ext>
            </a:extLst>
          </p:cNvPr>
          <p:cNvSpPr>
            <a:spLocks noGrp="1"/>
          </p:cNvSpPr>
          <p:nvPr>
            <p:ph idx="1"/>
          </p:nvPr>
        </p:nvSpPr>
        <p:spPr>
          <a:xfrm>
            <a:off x="536275" y="272871"/>
            <a:ext cx="11105072" cy="6321035"/>
          </a:xfrm>
        </p:spPr>
        <p:txBody>
          <a:bodyPr vert="horz" lIns="91440" tIns="45720" rIns="91440" bIns="45720" rtlCol="0" anchor="t">
            <a:normAutofit fontScale="62500" lnSpcReduction="20000"/>
          </a:bodyPr>
          <a:lstStyle/>
          <a:p>
            <a:pPr marL="0" indent="0" algn="ctr">
              <a:buNone/>
            </a:pPr>
            <a:r>
              <a:rPr lang="fr-FR" sz="3300" b="1"/>
              <a:t>Exemples historiques</a:t>
            </a:r>
            <a:r>
              <a:rPr lang="fr-FR" b="1"/>
              <a:t> </a:t>
            </a:r>
          </a:p>
          <a:p>
            <a:pPr marL="0" indent="0" algn="ctr">
              <a:buNone/>
            </a:pPr>
            <a:endParaRPr lang="fr-FR" b="1"/>
          </a:p>
          <a:p>
            <a:pPr marL="0" indent="0" algn="just">
              <a:buNone/>
            </a:pPr>
            <a:r>
              <a:rPr lang="fr-FR" sz="2600"/>
              <a:t>Pour mieux comprendre ce qu'est une inertie, il est intéressant de revenir sur un exemple historique (extrait de la V2 de la fiche outil). </a:t>
            </a:r>
          </a:p>
          <a:p>
            <a:pPr marL="0" indent="0" algn="just">
              <a:lnSpc>
                <a:spcPct val="120000"/>
              </a:lnSpc>
              <a:buNone/>
            </a:pPr>
            <a:r>
              <a:rPr lang="fr-FR" sz="2600">
                <a:ea typeface="+mn-lt"/>
                <a:cs typeface="+mn-lt"/>
              </a:rPr>
              <a:t>	Commercialisées dès 1869 par Remington, les premières machines à écrire répondent à un besoin croissant d'efficacité. La vitesse de frappe est un critère fondamental de ces techniques. C’est dans cette optique que naît le clavier QWERTY, fruit de la réalisation de statistiques d’enchaînement des lettres pour optimiser la frappe. Pour atteindre une vitesse de frappe toujours plus importante, de nombreuses entreprises ont tenté de créer des claviers ergonomiques. Réorganisant le clavier traditionnel hérité de la machine à écrire, ces claviers sont parfois séparés en deux parties disjointes pour permettre à chaque main d'accéder le plus rapidement possible aux touches sans même bouger. Cependant, ces techniques n’ont jamais rencontré leur public. L'échec de leur insertion tient au tissu social et industriel existant. Habitués à taper avec leurs claviers classiques, les consommateurs ont l’impression de perdre leur temps en apprenant cette technique. De plus, ces claviers déclinés dans toutes les langues mettent à mal l’uniformité des appareils électroniques actuels. </a:t>
            </a:r>
          </a:p>
          <a:p>
            <a:pPr marL="0" indent="0" algn="just">
              <a:lnSpc>
                <a:spcPct val="120000"/>
              </a:lnSpc>
              <a:buNone/>
            </a:pPr>
            <a:endParaRPr lang="fr-FR" sz="2600">
              <a:ea typeface="+mn-lt"/>
              <a:cs typeface="+mn-lt"/>
            </a:endParaRPr>
          </a:p>
          <a:p>
            <a:pPr marL="0" indent="0" algn="just">
              <a:lnSpc>
                <a:spcPct val="120000"/>
              </a:lnSpc>
              <a:buNone/>
            </a:pPr>
            <a:r>
              <a:rPr lang="fr-FR" sz="2600">
                <a:ea typeface="+mn-lt"/>
                <a:cs typeface="+mn-lt"/>
              </a:rPr>
              <a:t>	À l’inverse, on trouve dans l’histoire des exemples de dispositifs sociotechniques ayant su se saisir des vents favorables de l’univers technique du projet afin de mener celui-ci à bien. Le développement des pistes cyclables aux Pays-Bas en est un. En effet, le pays représente aujourd’hui la première nation cyclable du monde, où plus d’un quart des déplacements sont effectués à vélo. Cette réussite est en partie due à une politique de réaménagement des villes dans les années 1970 mais pas seulement. L’encombrement des villes par la voiture, la pollution de l’air et les nombreux décès liés au trafic ont mobilisé la société civile, culturellement attachée à l’usage quotidien de la bicyclette, contre les politiques automobiles des années 70. Le gouvernement a ainsi su se saisir des inerties et leviers politiques, sociaux et culturels favorables à l’usage du vélo afin de promouvoir un usage mixte de l’espace urbain.</a:t>
            </a:r>
            <a:endParaRPr lang="fr-FR" sz="2600"/>
          </a:p>
        </p:txBody>
      </p:sp>
    </p:spTree>
    <p:extLst>
      <p:ext uri="{BB962C8B-B14F-4D97-AF65-F5344CB8AC3E}">
        <p14:creationId xmlns:p14="http://schemas.microsoft.com/office/powerpoint/2010/main" val="1659947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0CB5CD82-51B2-B1D4-B97D-44CF23810A2C}"/>
              </a:ext>
            </a:extLst>
          </p:cNvPr>
          <p:cNvSpPr txBox="1"/>
          <p:nvPr/>
        </p:nvSpPr>
        <p:spPr>
          <a:xfrm>
            <a:off x="337301" y="98015"/>
            <a:ext cx="11517397" cy="7294305"/>
          </a:xfrm>
          <a:prstGeom prst="rect">
            <a:avLst/>
          </a:prstGeom>
          <a:noFill/>
        </p:spPr>
        <p:txBody>
          <a:bodyPr wrap="square" lIns="91440" tIns="45720" rIns="91440" bIns="45720" rtlCol="0" anchor="t">
            <a:spAutoFit/>
          </a:bodyPr>
          <a:lstStyle/>
          <a:p>
            <a:pPr algn="ctr"/>
            <a:r>
              <a:rPr lang="fr-FR" sz="2000" b="1"/>
              <a:t>Comment rechercher et trouver les inerties ? </a:t>
            </a:r>
            <a:endParaRPr lang="fr-FR"/>
          </a:p>
          <a:p>
            <a:pPr algn="just"/>
            <a:endParaRPr lang="fr-FR" b="1"/>
          </a:p>
          <a:p>
            <a:pPr algn="just"/>
            <a:r>
              <a:rPr lang="fr-FR"/>
              <a:t>Tout d’abord, lors de la recherche d’inerties, il est important de ne pas se censurer et d’accueillir l’ensemble des idées qui viennent à l’esprit. Toutes les idées sont bonnes à prendre; quitte à en retirer certaines par la suite si elles ne semblent plus pertinentes. </a:t>
            </a:r>
          </a:p>
          <a:p>
            <a:pPr algn="just"/>
            <a:endParaRPr lang="fr-FR"/>
          </a:p>
          <a:p>
            <a:pPr algn="just"/>
            <a:r>
              <a:rPr lang="fr-FR"/>
              <a:t>Malgré tout, les inerties sont parfois difficiles à cerner, à identifier et à formuler. Or, l’objectif de cette première partie est d’établir une liste exhaustive des inerties en présence. Différentes astuces peuvent alors être mises en place pour rechercher les inerties méthodiquement et s’assurer que nous avons fait le tour. </a:t>
            </a:r>
          </a:p>
          <a:p>
            <a:pPr algn="just"/>
            <a:endParaRPr lang="fr-FR"/>
          </a:p>
          <a:p>
            <a:pPr algn="just"/>
            <a:r>
              <a:rPr lang="fr-FR"/>
              <a:t>Identifier les inerties c’est identifier ce qui résiste et pourquoi certaines choses semblent immuables.</a:t>
            </a:r>
          </a:p>
          <a:p>
            <a:pPr algn="just"/>
            <a:r>
              <a:rPr lang="fr-FR"/>
              <a:t>Mais comment savoir ce qui résiste et ce qui fait obstacle ? Avant de répondre à cette question, il faut garder en tête les fins que l’on vise, là où on veut aller, c’est-à-dire, qu’il ne faut pas oublier la seconde partie de la question : «... faire obstacle </a:t>
            </a:r>
            <a:r>
              <a:rPr lang="fr-FR" b="1"/>
              <a:t>à quoi, à qui </a:t>
            </a:r>
            <a:r>
              <a:rPr lang="fr-FR"/>
              <a:t>? ».</a:t>
            </a:r>
          </a:p>
          <a:p>
            <a:pPr algn="just"/>
            <a:endParaRPr lang="fr-FR"/>
          </a:p>
          <a:p>
            <a:pPr algn="just"/>
            <a:r>
              <a:rPr lang="fr-FR"/>
              <a:t>Pour répondre à cette question et révéler des inerties, on peut essayer de mettre en évidence leurs points d’application. Autrement dit, on peut mettre en lumière les forces en présence en analysant les zones de friction, de confrontation avec une autre entité (réelle ou fictionnelle). </a:t>
            </a:r>
          </a:p>
          <a:p>
            <a:pPr algn="just"/>
            <a:endParaRPr lang="fr-FR"/>
          </a:p>
          <a:p>
            <a:pPr algn="just"/>
            <a:r>
              <a:rPr lang="fr-FR"/>
              <a:t>En restant dans la fiction, on peut se demander : </a:t>
            </a:r>
            <a:r>
              <a:rPr lang="fr-FR" b="1"/>
              <a:t>si </a:t>
            </a:r>
            <a:r>
              <a:rPr lang="fr-FR"/>
              <a:t>on voulait changer tel ou tel élément du système, à quoi serions-nous confrontés ? Cette question revient finalement à faire une expérience de pensée dans laquelle on imagine une ou plusieurs utopie(s) (pouvant s’approcher de nos objectifs) et imaginer les obstacles qui seraient rencontrés si l’on essayait de la mettre en place. </a:t>
            </a:r>
          </a:p>
          <a:p>
            <a:pPr algn="just"/>
            <a:endParaRPr lang="fr-FR"/>
          </a:p>
          <a:p>
            <a:pPr algn="just"/>
            <a:endParaRPr lang="fr-FR"/>
          </a:p>
        </p:txBody>
      </p:sp>
    </p:spTree>
    <p:extLst>
      <p:ext uri="{BB962C8B-B14F-4D97-AF65-F5344CB8AC3E}">
        <p14:creationId xmlns:p14="http://schemas.microsoft.com/office/powerpoint/2010/main" val="3420970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30B7E8A7-2C65-484C-2B4A-7ACD44267184}"/>
              </a:ext>
            </a:extLst>
          </p:cNvPr>
          <p:cNvSpPr txBox="1"/>
          <p:nvPr/>
        </p:nvSpPr>
        <p:spPr>
          <a:xfrm>
            <a:off x="269032" y="335845"/>
            <a:ext cx="11653935" cy="6186309"/>
          </a:xfrm>
          <a:prstGeom prst="rect">
            <a:avLst/>
          </a:prstGeom>
          <a:noFill/>
        </p:spPr>
        <p:txBody>
          <a:bodyPr wrap="square" lIns="91440" tIns="45720" rIns="91440" bIns="45720" anchor="t">
            <a:spAutoFit/>
          </a:bodyPr>
          <a:lstStyle/>
          <a:p>
            <a:pPr algn="just"/>
            <a:r>
              <a:rPr lang="fr-FR"/>
              <a:t>On peut d’ailleurs noter qu’il y a sans doute déjà des entités réelles qui ont été confrontées ou qui sont confrontées encore actuellement aux inerties qui nous intéressent. On peut donc se pencher sur les projets, actions, mouvements qui vont dans notre sens ou qui visent des objectifs similaires aux nôtres. On peut analyser les résistances qui étaient rencontrées par les initiatives passées et celles qui sont rencontrées par les initiatives présentes.</a:t>
            </a:r>
          </a:p>
          <a:p>
            <a:pPr algn="just"/>
            <a:endParaRPr lang="fr-FR"/>
          </a:p>
          <a:p>
            <a:pPr algn="just"/>
            <a:r>
              <a:rPr lang="fr-FR"/>
              <a:t>De plus, il ne faudrait pas oublier que chaque acteur évolue et est pris dans un maillage d’inerties. On peut ainsi relever des inerties en se demandant pour chaque partie prenante quels obstacles elle rencontre. </a:t>
            </a:r>
          </a:p>
          <a:p>
            <a:pPr algn="just"/>
            <a:endParaRPr lang="fr-FR"/>
          </a:p>
          <a:p>
            <a:pPr algn="just"/>
            <a:r>
              <a:rPr lang="fr-FR"/>
              <a:t>Pour terminer notre tour d’horizon, on peut bien-sûr mobiliser les concepts (rappelés précédemment) puisqu’ils ont été théorisés pour décrire des phénomènes récurrents. </a:t>
            </a:r>
          </a:p>
          <a:p>
            <a:pPr algn="just"/>
            <a:endParaRPr lang="fr-FR"/>
          </a:p>
          <a:p>
            <a:pPr algn="just"/>
            <a:r>
              <a:rPr lang="fr-FR"/>
              <a:t>Finalement, quatre grands points semblent à aborder lorsque l’on effectue une recherche exhaustive d’inerties : les initiatives passées et présentes (relative aux expériences passées et présentes), les parties prenantes (relatives au expériences actuelles), les utopies (relatives au futur) et les concepts qui sont transversaux. Ces différents points peuvent être abordés dans n’importe quel ordre, ils peuvent être abordés conjointement ou les uns à la suite des autres et il est bien-sûr possible de revenir à plusieurs reprises sur certains d’entre eux. Ces quatre ateliers se complètent et se recroisent. Tout au long de la recherche on peut également s’appuyer sur les formalismes (décrit ci-après) associés aux différentes inerties. </a:t>
            </a:r>
          </a:p>
          <a:p>
            <a:pPr algn="just"/>
            <a:endParaRPr lang="fr-FR"/>
          </a:p>
          <a:p>
            <a:pPr algn="just"/>
            <a:endParaRPr lang="fr-FR"/>
          </a:p>
          <a:p>
            <a:pPr algn="just"/>
            <a:endParaRPr lang="en-GB"/>
          </a:p>
        </p:txBody>
      </p:sp>
    </p:spTree>
    <p:extLst>
      <p:ext uri="{BB962C8B-B14F-4D97-AF65-F5344CB8AC3E}">
        <p14:creationId xmlns:p14="http://schemas.microsoft.com/office/powerpoint/2010/main" val="247138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0556DC-8903-B602-741D-FCB1889E4E9D}"/>
              </a:ext>
            </a:extLst>
          </p:cNvPr>
          <p:cNvSpPr>
            <a:spLocks noGrp="1"/>
          </p:cNvSpPr>
          <p:nvPr>
            <p:ph type="title"/>
          </p:nvPr>
        </p:nvSpPr>
        <p:spPr/>
        <p:txBody>
          <a:bodyPr/>
          <a:lstStyle/>
          <a:p>
            <a:r>
              <a:rPr lang="fr-FR"/>
              <a:t>Recherche des </a:t>
            </a:r>
            <a:r>
              <a:rPr lang="fr-FR" b="1"/>
              <a:t>inerties</a:t>
            </a:r>
            <a:r>
              <a:rPr lang="fr-FR"/>
              <a:t>, à travers 4 chantiers: </a:t>
            </a:r>
          </a:p>
        </p:txBody>
      </p:sp>
      <p:sp>
        <p:nvSpPr>
          <p:cNvPr id="4" name="ZoneTexte 3">
            <a:extLst>
              <a:ext uri="{FF2B5EF4-FFF2-40B4-BE49-F238E27FC236}">
                <a16:creationId xmlns:a16="http://schemas.microsoft.com/office/drawing/2014/main" id="{E482F038-2DC6-A197-AE4B-D832B550FD60}"/>
              </a:ext>
            </a:extLst>
          </p:cNvPr>
          <p:cNvSpPr txBox="1"/>
          <p:nvPr/>
        </p:nvSpPr>
        <p:spPr>
          <a:xfrm>
            <a:off x="696104" y="1719335"/>
            <a:ext cx="4699000"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a:t>Utiliser les concepts </a:t>
            </a:r>
          </a:p>
          <a:p>
            <a:pPr algn="just"/>
            <a:r>
              <a:rPr lang="fr-FR" sz="1600"/>
              <a:t>A l'aide des concepts théoriques, on peut déduire les inerties en jeu, au sein du système étudié. On peut se demander si tel ou tel concept s'applique au système.</a:t>
            </a:r>
          </a:p>
        </p:txBody>
      </p:sp>
      <p:sp>
        <p:nvSpPr>
          <p:cNvPr id="7" name="ZoneTexte 6">
            <a:extLst>
              <a:ext uri="{FF2B5EF4-FFF2-40B4-BE49-F238E27FC236}">
                <a16:creationId xmlns:a16="http://schemas.microsoft.com/office/drawing/2014/main" id="{9DB54C7C-A2A1-ED2E-11D5-372696950F8A}"/>
              </a:ext>
            </a:extLst>
          </p:cNvPr>
          <p:cNvSpPr txBox="1"/>
          <p:nvPr/>
        </p:nvSpPr>
        <p:spPr>
          <a:xfrm>
            <a:off x="698499" y="3430807"/>
            <a:ext cx="4706937"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a:t>Partir des initiatives passées et présentes </a:t>
            </a:r>
            <a:endParaRPr lang="fr-FR"/>
          </a:p>
          <a:p>
            <a:pPr algn="just"/>
            <a:r>
              <a:rPr lang="fr-FR" sz="1600">
                <a:solidFill>
                  <a:srgbClr val="231F20"/>
                </a:solidFill>
                <a:ea typeface="+mn-lt"/>
                <a:cs typeface="+mn-lt"/>
              </a:rPr>
              <a:t>Dans ce chantier, on réalise un benchmark de l’existant. On passe donc en revu l’ensemble des initiatives (intérieures ou extérieures au système) observables ou vécues par les membres de celui-ci. Pour chaque initiative, on peut ensuite se demander quels sont les obstacles rencontrés et ainsi identifier les inerties. En résumé, la question à se poser : pourquoi ces initiatives n'ont pas fonctionné ? Pourquoi ne sont-elles pas satisfaisantes/suffisantes ? </a:t>
            </a:r>
            <a:endParaRPr lang="fr-FR" sz="1600">
              <a:solidFill>
                <a:srgbClr val="231F20"/>
              </a:solidFill>
            </a:endParaRPr>
          </a:p>
          <a:p>
            <a:endParaRPr lang="fr-FR"/>
          </a:p>
        </p:txBody>
      </p:sp>
      <p:sp>
        <p:nvSpPr>
          <p:cNvPr id="8" name="ZoneTexte 7">
            <a:extLst>
              <a:ext uri="{FF2B5EF4-FFF2-40B4-BE49-F238E27FC236}">
                <a16:creationId xmlns:a16="http://schemas.microsoft.com/office/drawing/2014/main" id="{29CBE1CB-92BE-90EC-2D05-32D0973A4FB5}"/>
              </a:ext>
            </a:extLst>
          </p:cNvPr>
          <p:cNvSpPr txBox="1"/>
          <p:nvPr/>
        </p:nvSpPr>
        <p:spPr>
          <a:xfrm>
            <a:off x="6350002" y="1690688"/>
            <a:ext cx="5143499"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a:t>Découper par parties prenantes</a:t>
            </a:r>
            <a:endParaRPr lang="fr-FR"/>
          </a:p>
          <a:p>
            <a:pPr algn="just"/>
            <a:r>
              <a:rPr lang="fr-FR" sz="1600">
                <a:solidFill>
                  <a:srgbClr val="231F20"/>
                </a:solidFill>
                <a:ea typeface="+mn-lt"/>
                <a:cs typeface="+mn-lt"/>
              </a:rPr>
              <a:t>On commence par identifier les différentes parties prenantes. À partir des acteurs identifiés, on cherche les inerties qui leurs sont associés. Quels sont les points de blocages ? Dans quel(s) système(s) </a:t>
            </a:r>
            <a:r>
              <a:rPr lang="fr-FR" sz="1600" err="1">
                <a:solidFill>
                  <a:srgbClr val="231F20"/>
                </a:solidFill>
                <a:ea typeface="+mn-lt"/>
                <a:cs typeface="+mn-lt"/>
              </a:rPr>
              <a:t>socio-technique</a:t>
            </a:r>
            <a:r>
              <a:rPr lang="fr-FR" sz="1600">
                <a:solidFill>
                  <a:srgbClr val="231F20"/>
                </a:solidFill>
                <a:ea typeface="+mn-lt"/>
                <a:cs typeface="+mn-lt"/>
              </a:rPr>
              <a:t>(s) s’inscrivent t’ils ? La question clé de ce chantier : qu'est-ce qui empêche les différents acteurs d'agir ? </a:t>
            </a:r>
            <a:endParaRPr lang="fr-FR" sz="1600">
              <a:solidFill>
                <a:srgbClr val="231F20"/>
              </a:solidFill>
            </a:endParaRPr>
          </a:p>
          <a:p>
            <a:endParaRPr lang="fr-FR"/>
          </a:p>
        </p:txBody>
      </p:sp>
      <p:sp>
        <p:nvSpPr>
          <p:cNvPr id="9" name="ZoneTexte 8">
            <a:extLst>
              <a:ext uri="{FF2B5EF4-FFF2-40B4-BE49-F238E27FC236}">
                <a16:creationId xmlns:a16="http://schemas.microsoft.com/office/drawing/2014/main" id="{5DEA88BD-70A9-C460-20BC-FEB4AD43BA7F}"/>
              </a:ext>
            </a:extLst>
          </p:cNvPr>
          <p:cNvSpPr txBox="1"/>
          <p:nvPr/>
        </p:nvSpPr>
        <p:spPr>
          <a:xfrm>
            <a:off x="6350002" y="3814346"/>
            <a:ext cx="5278580" cy="23698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a:t>Imaginer une utopie </a:t>
            </a:r>
            <a:endParaRPr lang="fr-FR"/>
          </a:p>
          <a:p>
            <a:pPr algn="just"/>
            <a:r>
              <a:rPr lang="fr-FR" sz="1600">
                <a:solidFill>
                  <a:srgbClr val="231F20"/>
                </a:solidFill>
                <a:ea typeface="+mn-lt"/>
                <a:cs typeface="+mn-lt"/>
              </a:rPr>
              <a:t>Avec ce chantier, on imagine différentes initiatives que l'on souhaite mettre en place pour faire advenir une utopie de notre choix. Que souhaite-on mettre en place pour que cette utopie devienne réalité ? À partir de ces initiatives, qui sont à un stade idéaliste, on identifie les points de blocages, les inerties qui empêcheraient les initiatives de s’installer. </a:t>
            </a:r>
            <a:endParaRPr lang="fr-FR" sz="1600"/>
          </a:p>
          <a:p>
            <a:endParaRPr lang="fr-FR"/>
          </a:p>
        </p:txBody>
      </p:sp>
    </p:spTree>
    <p:extLst>
      <p:ext uri="{BB962C8B-B14F-4D97-AF65-F5344CB8AC3E}">
        <p14:creationId xmlns:p14="http://schemas.microsoft.com/office/powerpoint/2010/main" val="464156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181B6A4-19C7-175D-6DE8-B4264280A82A}"/>
              </a:ext>
            </a:extLst>
          </p:cNvPr>
          <p:cNvSpPr>
            <a:spLocks noGrp="1"/>
          </p:cNvSpPr>
          <p:nvPr>
            <p:ph idx="1"/>
          </p:nvPr>
        </p:nvSpPr>
        <p:spPr>
          <a:xfrm>
            <a:off x="507521" y="816819"/>
            <a:ext cx="11176958" cy="5503917"/>
          </a:xfrm>
        </p:spPr>
        <p:txBody>
          <a:bodyPr vert="horz" lIns="91440" tIns="45720" rIns="91440" bIns="45720" rtlCol="0" anchor="t">
            <a:normAutofit fontScale="77500" lnSpcReduction="20000"/>
          </a:bodyPr>
          <a:lstStyle/>
          <a:p>
            <a:pPr marL="0" indent="0" algn="just">
              <a:lnSpc>
                <a:spcPct val="120000"/>
              </a:lnSpc>
              <a:buNone/>
            </a:pPr>
            <a:r>
              <a:rPr lang="fr-FR">
                <a:latin typeface="Aptos"/>
                <a:cs typeface="Segoe UI"/>
              </a:rPr>
              <a:t>En parallèle des quatre chantiers, il efficace d’utiliser une formalisation des inerties. Cela permet non seulement d'aider à la recherche des inerties mais aussi à l'identification de leurs effets. Pour chaque chantier, le formalisme associé peut être :</a:t>
            </a:r>
            <a:endParaRPr lang="fr-FR"/>
          </a:p>
          <a:p>
            <a:pPr marL="0" indent="0">
              <a:lnSpc>
                <a:spcPct val="120000"/>
              </a:lnSpc>
              <a:buNone/>
            </a:pPr>
            <a:endParaRPr lang="fr-FR"/>
          </a:p>
          <a:p>
            <a:pPr marL="457200" indent="-457200">
              <a:lnSpc>
                <a:spcPct val="120000"/>
              </a:lnSpc>
              <a:buFont typeface="Calibri" panose="020B0604020202020204" pitchFamily="34" charset="0"/>
              <a:buChar char="-"/>
            </a:pPr>
            <a:r>
              <a:rPr lang="fr-FR" b="1">
                <a:latin typeface="Aptos"/>
                <a:cs typeface="Arial"/>
              </a:rPr>
              <a:t>Pour les concepts:</a:t>
            </a:r>
            <a:r>
              <a:rPr lang="fr-FR">
                <a:latin typeface="Aptos"/>
                <a:cs typeface="Arial"/>
              </a:rPr>
              <a:t> Le concept de... s'applique sur/à... </a:t>
            </a:r>
            <a:endParaRPr lang="fr-FR"/>
          </a:p>
          <a:p>
            <a:pPr marL="457200" indent="-457200">
              <a:lnSpc>
                <a:spcPct val="120000"/>
              </a:lnSpc>
              <a:buFont typeface="Calibri"/>
              <a:buChar char="-"/>
            </a:pPr>
            <a:r>
              <a:rPr lang="fr-FR" b="1">
                <a:latin typeface="Aptos"/>
                <a:cs typeface="Arial"/>
              </a:rPr>
              <a:t>Pour les initiatives passées et présentes : </a:t>
            </a:r>
            <a:r>
              <a:rPr lang="fr-FR">
                <a:latin typeface="Aptos"/>
                <a:cs typeface="Arial"/>
              </a:rPr>
              <a:t>L'initiative... est insuffisante parce que …. </a:t>
            </a:r>
          </a:p>
          <a:p>
            <a:pPr marL="457200" indent="-457200">
              <a:lnSpc>
                <a:spcPct val="120000"/>
              </a:lnSpc>
              <a:buFont typeface="Calibri"/>
              <a:buChar char="-"/>
            </a:pPr>
            <a:r>
              <a:rPr lang="fr-FR" b="1">
                <a:latin typeface="Aptos"/>
                <a:cs typeface="Arial"/>
              </a:rPr>
              <a:t>Pour les parties prenantes: </a:t>
            </a:r>
            <a:r>
              <a:rPr lang="fr-FR">
                <a:latin typeface="Aptos"/>
                <a:cs typeface="Arial"/>
              </a:rPr>
              <a:t>L'acteur...pris dans le système... est contraint/limité par....</a:t>
            </a:r>
            <a:r>
              <a:rPr lang="fr-FR" b="1">
                <a:latin typeface="Aptos"/>
                <a:cs typeface="Arial"/>
              </a:rPr>
              <a:t> </a:t>
            </a:r>
            <a:endParaRPr lang="fr-FR">
              <a:latin typeface="Aptos"/>
              <a:cs typeface="Arial"/>
            </a:endParaRPr>
          </a:p>
          <a:p>
            <a:pPr marL="457200" indent="-457200">
              <a:lnSpc>
                <a:spcPct val="120000"/>
              </a:lnSpc>
              <a:buFont typeface="Calibri"/>
              <a:buChar char="-"/>
            </a:pPr>
            <a:r>
              <a:rPr lang="fr-FR" b="1">
                <a:latin typeface="Aptos"/>
                <a:cs typeface="Arial"/>
              </a:rPr>
              <a:t>Pour l'utopie :</a:t>
            </a:r>
            <a:r>
              <a:rPr lang="fr-FR">
                <a:latin typeface="Aptos"/>
                <a:cs typeface="Arial"/>
              </a:rPr>
              <a:t> La mise en place de … est empêchée par ...</a:t>
            </a:r>
          </a:p>
          <a:p>
            <a:pPr marL="0" indent="0" algn="just">
              <a:lnSpc>
                <a:spcPct val="120000"/>
              </a:lnSpc>
              <a:buNone/>
            </a:pPr>
            <a:r>
              <a:rPr lang="fr-FR">
                <a:latin typeface="Aptos"/>
                <a:cs typeface="Arial"/>
              </a:rPr>
              <a:t>Attention, il est important de préciser que la formalisation proposée est à voir comme une aide, un schéma type. Formuler des inerties dépend de chaque situation et le guide proposé est modulable au besoin. </a:t>
            </a:r>
            <a:endParaRPr lang="fr-FR"/>
          </a:p>
          <a:p>
            <a:pPr marL="457200" indent="-457200">
              <a:lnSpc>
                <a:spcPct val="120000"/>
              </a:lnSpc>
              <a:buFont typeface="Calibri"/>
              <a:buChar char="-"/>
            </a:pPr>
            <a:endParaRPr lang="fr-FR">
              <a:cs typeface="Arial"/>
            </a:endParaRPr>
          </a:p>
          <a:p>
            <a:pPr marL="0" indent="0">
              <a:lnSpc>
                <a:spcPct val="120000"/>
              </a:lnSpc>
              <a:buNone/>
            </a:pPr>
            <a:endParaRPr lang="fr-FR"/>
          </a:p>
        </p:txBody>
      </p:sp>
    </p:spTree>
    <p:extLst>
      <p:ext uri="{BB962C8B-B14F-4D97-AF65-F5344CB8AC3E}">
        <p14:creationId xmlns:p14="http://schemas.microsoft.com/office/powerpoint/2010/main" val="607057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A13EBB0-D1FA-AA0E-5352-4A2607AFDF86}"/>
              </a:ext>
            </a:extLst>
          </p:cNvPr>
          <p:cNvSpPr>
            <a:spLocks noGrp="1"/>
          </p:cNvSpPr>
          <p:nvPr>
            <p:ph idx="1"/>
          </p:nvPr>
        </p:nvSpPr>
        <p:spPr/>
        <p:txBody>
          <a:bodyPr vert="horz" lIns="91440" tIns="45720" rIns="91440" bIns="45720" rtlCol="0" anchor="t">
            <a:normAutofit/>
          </a:bodyPr>
          <a:lstStyle/>
          <a:p>
            <a:pPr marL="0" indent="0" algn="just">
              <a:buNone/>
            </a:pPr>
            <a:r>
              <a:rPr lang="fr-FR"/>
              <a:t>Pour résumer, le but de cette première partie est d'identifier les inerties. Pour se faire, quatre ateliers sont à parcourir, afin de lister les différents points de blocage, de verrous et d'échec. Pour comprendre au mieux le point de tension des inerties et pour pouvoir guider le regard d'invention en dernière partie, une formalisation de celles-ci est nécessaire. Les formalismes ont été exprimés dans les diaporamas précédentes.</a:t>
            </a:r>
          </a:p>
          <a:p>
            <a:pPr marL="0" indent="0">
              <a:buNone/>
            </a:pPr>
            <a:endParaRPr lang="fr-FR"/>
          </a:p>
        </p:txBody>
      </p:sp>
    </p:spTree>
    <p:extLst>
      <p:ext uri="{BB962C8B-B14F-4D97-AF65-F5344CB8AC3E}">
        <p14:creationId xmlns:p14="http://schemas.microsoft.com/office/powerpoint/2010/main" val="2149426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63AAF1-87FF-D1E3-24D3-59C85B80820C}"/>
              </a:ext>
            </a:extLst>
          </p:cNvPr>
          <p:cNvSpPr>
            <a:spLocks noGrp="1"/>
          </p:cNvSpPr>
          <p:nvPr>
            <p:ph type="title"/>
          </p:nvPr>
        </p:nvSpPr>
        <p:spPr>
          <a:xfrm>
            <a:off x="665672" y="178219"/>
            <a:ext cx="10515600" cy="1325563"/>
          </a:xfrm>
        </p:spPr>
        <p:txBody>
          <a:bodyPr/>
          <a:lstStyle/>
          <a:p>
            <a:r>
              <a:rPr lang="fr-FR"/>
              <a:t>Formalisme de la recherche d'inertie : </a:t>
            </a:r>
          </a:p>
        </p:txBody>
      </p:sp>
      <p:sp>
        <p:nvSpPr>
          <p:cNvPr id="3" name="Espace réservé du contenu 2">
            <a:extLst>
              <a:ext uri="{FF2B5EF4-FFF2-40B4-BE49-F238E27FC236}">
                <a16:creationId xmlns:a16="http://schemas.microsoft.com/office/drawing/2014/main" id="{58285536-A9FE-82B8-DC6E-7ED00A7E1889}"/>
              </a:ext>
            </a:extLst>
          </p:cNvPr>
          <p:cNvSpPr>
            <a:spLocks noGrp="1"/>
          </p:cNvSpPr>
          <p:nvPr>
            <p:ph idx="1"/>
          </p:nvPr>
        </p:nvSpPr>
        <p:spPr>
          <a:xfrm>
            <a:off x="666194" y="1178905"/>
            <a:ext cx="10515600" cy="749157"/>
          </a:xfrm>
        </p:spPr>
        <p:txBody>
          <a:bodyPr vert="horz" lIns="91440" tIns="45720" rIns="91440" bIns="45720" rtlCol="0" anchor="t">
            <a:normAutofit/>
          </a:bodyPr>
          <a:lstStyle/>
          <a:p>
            <a:pPr marL="0" indent="0">
              <a:buNone/>
            </a:pPr>
            <a:r>
              <a:rPr lang="fr-FR" sz="1600"/>
              <a:t>L'objectif de cet atelier est de cibler les différentes inerties à partir des quatre chantiers et de les formaliser sur des </a:t>
            </a:r>
            <a:r>
              <a:rPr lang="fr-FR" sz="1600" i="1"/>
              <a:t>post-it</a:t>
            </a:r>
            <a:r>
              <a:rPr lang="fr-FR" sz="1600"/>
              <a:t>. Le tableau présent sert d'appui à la réflexion et laisse place à la fusion d'idée avant l'étape de formalisation.  </a:t>
            </a:r>
          </a:p>
        </p:txBody>
      </p:sp>
      <p:graphicFrame>
        <p:nvGraphicFramePr>
          <p:cNvPr id="5" name="Tableau 4">
            <a:extLst>
              <a:ext uri="{FF2B5EF4-FFF2-40B4-BE49-F238E27FC236}">
                <a16:creationId xmlns:a16="http://schemas.microsoft.com/office/drawing/2014/main" id="{13371B7B-E493-DACA-8E7A-CCEFBD1EE1BF}"/>
              </a:ext>
            </a:extLst>
          </p:cNvPr>
          <p:cNvGraphicFramePr>
            <a:graphicFrameLocks noGrp="1"/>
          </p:cNvGraphicFramePr>
          <p:nvPr>
            <p:extLst>
              <p:ext uri="{D42A27DB-BD31-4B8C-83A1-F6EECF244321}">
                <p14:modId xmlns:p14="http://schemas.microsoft.com/office/powerpoint/2010/main" val="291268022"/>
              </p:ext>
            </p:extLst>
          </p:nvPr>
        </p:nvGraphicFramePr>
        <p:xfrm>
          <a:off x="128246" y="1930074"/>
          <a:ext cx="6401387" cy="4811056"/>
        </p:xfrm>
        <a:graphic>
          <a:graphicData uri="http://schemas.openxmlformats.org/drawingml/2006/table">
            <a:tbl>
              <a:tblPr firstRow="1" bandRow="1">
                <a:tableStyleId>{5940675A-B579-460E-94D1-54222C63F5DA}</a:tableStyleId>
              </a:tblPr>
              <a:tblGrid>
                <a:gridCol w="2024460">
                  <a:extLst>
                    <a:ext uri="{9D8B030D-6E8A-4147-A177-3AD203B41FA5}">
                      <a16:colId xmlns:a16="http://schemas.microsoft.com/office/drawing/2014/main" val="1803582718"/>
                    </a:ext>
                  </a:extLst>
                </a:gridCol>
                <a:gridCol w="4376927">
                  <a:extLst>
                    <a:ext uri="{9D8B030D-6E8A-4147-A177-3AD203B41FA5}">
                      <a16:colId xmlns:a16="http://schemas.microsoft.com/office/drawing/2014/main" val="2065606952"/>
                    </a:ext>
                  </a:extLst>
                </a:gridCol>
              </a:tblGrid>
              <a:tr h="943648">
                <a:tc>
                  <a:txBody>
                    <a:bodyPr/>
                    <a:lstStyle/>
                    <a:p>
                      <a:pPr marL="0" indent="0" algn="ctr">
                        <a:buNone/>
                      </a:pPr>
                      <a:r>
                        <a:rPr lang="fr-FR" sz="1600" b="1"/>
                        <a:t>Utiliser les concepts</a:t>
                      </a:r>
                    </a:p>
                    <a:p>
                      <a:pPr lvl="0" algn="l">
                        <a:buNone/>
                      </a:pPr>
                      <a:r>
                        <a:rPr lang="fr-FR" sz="1400" b="0"/>
                        <a:t>(</a:t>
                      </a:r>
                      <a:r>
                        <a:rPr lang="fr-FR" sz="1400" b="0" i="1"/>
                        <a:t>lock-in, Momentum, jurisprudence...)</a:t>
                      </a:r>
                      <a:endParaRPr lang="fr-FR" sz="1400" b="1"/>
                    </a:p>
                  </a:txBody>
                  <a:tcPr marL="45720" marR="45720"/>
                </a:tc>
                <a:tc>
                  <a:txBody>
                    <a:bodyPr/>
                    <a:lstStyle/>
                    <a:p>
                      <a:endParaRPr lang="fr-FR"/>
                    </a:p>
                  </a:txBody>
                  <a:tcPr marL="45720" marR="45720"/>
                </a:tc>
                <a:extLst>
                  <a:ext uri="{0D108BD9-81ED-4DB2-BD59-A6C34878D82A}">
                    <a16:rowId xmlns:a16="http://schemas.microsoft.com/office/drawing/2014/main" val="3275490406"/>
                  </a:ext>
                </a:extLst>
              </a:tr>
              <a:tr h="1237571">
                <a:tc>
                  <a:txBody>
                    <a:bodyPr/>
                    <a:lstStyle/>
                    <a:p>
                      <a:pPr algn="ctr"/>
                      <a:r>
                        <a:rPr lang="fr-FR" sz="1600" b="1"/>
                        <a:t>Initiatives passées et présentes</a:t>
                      </a:r>
                      <a:r>
                        <a:rPr lang="fr-FR" sz="1600"/>
                        <a:t> </a:t>
                      </a:r>
                    </a:p>
                    <a:p>
                      <a:pPr lvl="0" algn="l">
                        <a:buNone/>
                      </a:pPr>
                      <a:r>
                        <a:rPr lang="fr-FR" sz="1400" b="0" i="1"/>
                        <a:t>Lister les initiatives existantes et déduire les points de blocage. </a:t>
                      </a:r>
                    </a:p>
                  </a:txBody>
                  <a:tcPr marL="45720" marR="45720"/>
                </a:tc>
                <a:tc>
                  <a:txBody>
                    <a:bodyPr/>
                    <a:lstStyle/>
                    <a:p>
                      <a:endParaRPr lang="fr-FR"/>
                    </a:p>
                  </a:txBody>
                  <a:tcPr marL="45720" marR="45720"/>
                </a:tc>
                <a:extLst>
                  <a:ext uri="{0D108BD9-81ED-4DB2-BD59-A6C34878D82A}">
                    <a16:rowId xmlns:a16="http://schemas.microsoft.com/office/drawing/2014/main" val="1429147114"/>
                  </a:ext>
                </a:extLst>
              </a:tr>
              <a:tr h="1206631">
                <a:tc>
                  <a:txBody>
                    <a:bodyPr/>
                    <a:lstStyle/>
                    <a:p>
                      <a:pPr algn="ctr"/>
                      <a:r>
                        <a:rPr lang="fr-FR" sz="1600" b="1" kern="1200">
                          <a:solidFill>
                            <a:schemeClr val="tx1"/>
                          </a:solidFill>
                          <a:latin typeface="+mn-lt"/>
                          <a:ea typeface="+mn-ea"/>
                          <a:cs typeface="+mn-cs"/>
                        </a:rPr>
                        <a:t>Parties prenantes </a:t>
                      </a:r>
                    </a:p>
                    <a:p>
                      <a:pPr lvl="0">
                        <a:buNone/>
                      </a:pPr>
                      <a:r>
                        <a:rPr lang="fr-FR" sz="1400" b="0" i="1" kern="1200">
                          <a:solidFill>
                            <a:schemeClr val="tx1"/>
                          </a:solidFill>
                          <a:latin typeface="+mn-lt"/>
                          <a:ea typeface="+mn-ea"/>
                          <a:cs typeface="+mn-cs"/>
                        </a:rPr>
                        <a:t>Pour chaque acteur, identifier les systèmes </a:t>
                      </a:r>
                      <a:r>
                        <a:rPr lang="fr-FR" sz="1400" b="0" i="1" kern="1200" err="1">
                          <a:solidFill>
                            <a:schemeClr val="tx1"/>
                          </a:solidFill>
                          <a:latin typeface="+mn-lt"/>
                          <a:ea typeface="+mn-ea"/>
                          <a:cs typeface="+mn-cs"/>
                        </a:rPr>
                        <a:t>socio-techniques</a:t>
                      </a:r>
                      <a:r>
                        <a:rPr lang="fr-FR" sz="1400" b="0" i="1" kern="1200">
                          <a:solidFill>
                            <a:schemeClr val="tx1"/>
                          </a:solidFill>
                          <a:latin typeface="+mn-lt"/>
                          <a:ea typeface="+mn-ea"/>
                          <a:cs typeface="+mn-cs"/>
                        </a:rPr>
                        <a:t> dans lesquelles il évolue</a:t>
                      </a:r>
                      <a:endParaRPr lang="fr-FR" sz="1400" b="0" kern="1200">
                        <a:solidFill>
                          <a:schemeClr val="tx1"/>
                        </a:solidFill>
                        <a:latin typeface="+mn-lt"/>
                        <a:ea typeface="+mn-ea"/>
                        <a:cs typeface="+mn-cs"/>
                      </a:endParaRPr>
                    </a:p>
                  </a:txBody>
                  <a:tcPr marL="45720" marR="45720"/>
                </a:tc>
                <a:tc>
                  <a:txBody>
                    <a:bodyPr/>
                    <a:lstStyle/>
                    <a:p>
                      <a:endParaRPr lang="fr-FR"/>
                    </a:p>
                  </a:txBody>
                  <a:tcPr marL="45720" marR="45720"/>
                </a:tc>
                <a:extLst>
                  <a:ext uri="{0D108BD9-81ED-4DB2-BD59-A6C34878D82A}">
                    <a16:rowId xmlns:a16="http://schemas.microsoft.com/office/drawing/2014/main" val="3836336656"/>
                  </a:ext>
                </a:extLst>
              </a:tr>
              <a:tr h="1423206">
                <a:tc>
                  <a:txBody>
                    <a:bodyPr/>
                    <a:lstStyle/>
                    <a:p>
                      <a:pPr algn="ctr"/>
                      <a:r>
                        <a:rPr lang="fr-FR" sz="1600" b="1"/>
                        <a:t>L'utopie </a:t>
                      </a:r>
                    </a:p>
                    <a:p>
                      <a:pPr lvl="0">
                        <a:buNone/>
                      </a:pPr>
                      <a:r>
                        <a:rPr lang="fr-FR" sz="1400" i="1"/>
                        <a:t>Imaginez-vous différentes initiatives que vous souhaiteriez mettre ne place et les freins à leur adoption.</a:t>
                      </a:r>
                    </a:p>
                  </a:txBody>
                  <a:tcPr marL="45720" marR="45720"/>
                </a:tc>
                <a:tc>
                  <a:txBody>
                    <a:bodyPr/>
                    <a:lstStyle/>
                    <a:p>
                      <a:endParaRPr lang="fr-FR"/>
                    </a:p>
                  </a:txBody>
                  <a:tcPr marL="45720" marR="45720"/>
                </a:tc>
                <a:extLst>
                  <a:ext uri="{0D108BD9-81ED-4DB2-BD59-A6C34878D82A}">
                    <a16:rowId xmlns:a16="http://schemas.microsoft.com/office/drawing/2014/main" val="558975919"/>
                  </a:ext>
                </a:extLst>
              </a:tr>
            </a:tbl>
          </a:graphicData>
        </a:graphic>
      </p:graphicFrame>
      <p:pic>
        <p:nvPicPr>
          <p:cNvPr id="4" name="Image 3" descr="Une image contenant noir, obscurité&#10;&#10;Description générée automatiquement">
            <a:extLst>
              <a:ext uri="{FF2B5EF4-FFF2-40B4-BE49-F238E27FC236}">
                <a16:creationId xmlns:a16="http://schemas.microsoft.com/office/drawing/2014/main" id="{FDA64341-C7B7-AF8B-099F-FB5CCFE9F100}"/>
              </a:ext>
            </a:extLst>
          </p:cNvPr>
          <p:cNvPicPr>
            <a:picLocks noChangeAspect="1"/>
          </p:cNvPicPr>
          <p:nvPr/>
        </p:nvPicPr>
        <p:blipFill rotWithShape="1">
          <a:blip r:embed="rId2"/>
          <a:srcRect l="10464" t="4029" r="10799" b="18409"/>
          <a:stretch/>
        </p:blipFill>
        <p:spPr>
          <a:xfrm>
            <a:off x="9655970" y="1816119"/>
            <a:ext cx="2408561" cy="1088312"/>
          </a:xfrm>
          <a:prstGeom prst="rect">
            <a:avLst/>
          </a:prstGeom>
        </p:spPr>
      </p:pic>
      <p:pic>
        <p:nvPicPr>
          <p:cNvPr id="6" name="Image 5" descr="Une image contenant noir, obscurité&#10;&#10;Description générée automatiquement">
            <a:extLst>
              <a:ext uri="{FF2B5EF4-FFF2-40B4-BE49-F238E27FC236}">
                <a16:creationId xmlns:a16="http://schemas.microsoft.com/office/drawing/2014/main" id="{A1973B25-02DF-FC2E-7EDF-AC56D41070FC}"/>
              </a:ext>
            </a:extLst>
          </p:cNvPr>
          <p:cNvPicPr>
            <a:picLocks noChangeAspect="1"/>
          </p:cNvPicPr>
          <p:nvPr/>
        </p:nvPicPr>
        <p:blipFill rotWithShape="1">
          <a:blip r:embed="rId2"/>
          <a:srcRect l="10464" t="4029" r="10799" b="18409"/>
          <a:stretch/>
        </p:blipFill>
        <p:spPr>
          <a:xfrm>
            <a:off x="9655971" y="3038196"/>
            <a:ext cx="2408561" cy="1203329"/>
          </a:xfrm>
          <a:prstGeom prst="rect">
            <a:avLst/>
          </a:prstGeom>
        </p:spPr>
      </p:pic>
      <p:pic>
        <p:nvPicPr>
          <p:cNvPr id="7" name="Image 6" descr="Une image contenant noir, obscurité&#10;&#10;Description générée automatiquement">
            <a:extLst>
              <a:ext uri="{FF2B5EF4-FFF2-40B4-BE49-F238E27FC236}">
                <a16:creationId xmlns:a16="http://schemas.microsoft.com/office/drawing/2014/main" id="{D9BB79EE-53B4-6F04-421E-178E418C72C3}"/>
              </a:ext>
            </a:extLst>
          </p:cNvPr>
          <p:cNvPicPr>
            <a:picLocks noChangeAspect="1"/>
          </p:cNvPicPr>
          <p:nvPr/>
        </p:nvPicPr>
        <p:blipFill rotWithShape="1">
          <a:blip r:embed="rId2"/>
          <a:srcRect l="10464" t="4029" r="10799" b="18409"/>
          <a:stretch/>
        </p:blipFill>
        <p:spPr>
          <a:xfrm>
            <a:off x="9655969" y="4249028"/>
            <a:ext cx="2408561" cy="1214571"/>
          </a:xfrm>
          <a:prstGeom prst="rect">
            <a:avLst/>
          </a:prstGeom>
        </p:spPr>
      </p:pic>
      <p:sp>
        <p:nvSpPr>
          <p:cNvPr id="12" name="Flèche : droite 11">
            <a:extLst>
              <a:ext uri="{FF2B5EF4-FFF2-40B4-BE49-F238E27FC236}">
                <a16:creationId xmlns:a16="http://schemas.microsoft.com/office/drawing/2014/main" id="{CAC90095-6F1D-F7A4-E488-2879199B27F7}"/>
              </a:ext>
            </a:extLst>
          </p:cNvPr>
          <p:cNvSpPr/>
          <p:nvPr/>
        </p:nvSpPr>
        <p:spPr>
          <a:xfrm>
            <a:off x="6715985" y="2913029"/>
            <a:ext cx="2760453" cy="2271623"/>
          </a:xfrm>
          <a:prstGeom prst="rightArrow">
            <a:avLst/>
          </a:prstGeom>
          <a:solidFill>
            <a:schemeClr val="accent5">
              <a:lumMod val="40000"/>
              <a:lumOff val="6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Formalisation des inerties</a:t>
            </a:r>
          </a:p>
        </p:txBody>
      </p:sp>
      <p:pic>
        <p:nvPicPr>
          <p:cNvPr id="13" name="Image 12" descr="Une image contenant noir, obscurité&#10;&#10;Description générée automatiquement">
            <a:extLst>
              <a:ext uri="{FF2B5EF4-FFF2-40B4-BE49-F238E27FC236}">
                <a16:creationId xmlns:a16="http://schemas.microsoft.com/office/drawing/2014/main" id="{B37C8B61-6C88-A81C-76A9-01ABA38C94D4}"/>
              </a:ext>
            </a:extLst>
          </p:cNvPr>
          <p:cNvPicPr>
            <a:picLocks noChangeAspect="1"/>
          </p:cNvPicPr>
          <p:nvPr/>
        </p:nvPicPr>
        <p:blipFill rotWithShape="1">
          <a:blip r:embed="rId2"/>
          <a:srcRect l="10464" t="4029" r="10799" b="18409"/>
          <a:stretch/>
        </p:blipFill>
        <p:spPr>
          <a:xfrm>
            <a:off x="9655968" y="5611739"/>
            <a:ext cx="2408561" cy="1117590"/>
          </a:xfrm>
          <a:prstGeom prst="rect">
            <a:avLst/>
          </a:prstGeom>
        </p:spPr>
      </p:pic>
      <p:sp>
        <p:nvSpPr>
          <p:cNvPr id="14" name="ZoneTexte 13">
            <a:extLst>
              <a:ext uri="{FF2B5EF4-FFF2-40B4-BE49-F238E27FC236}">
                <a16:creationId xmlns:a16="http://schemas.microsoft.com/office/drawing/2014/main" id="{F6D2129B-E0B7-2659-D04B-BBA51FDE3580}"/>
              </a:ext>
            </a:extLst>
          </p:cNvPr>
          <p:cNvSpPr txBox="1"/>
          <p:nvPr/>
        </p:nvSpPr>
        <p:spPr>
          <a:xfrm>
            <a:off x="9850583" y="2008909"/>
            <a:ext cx="2105889"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ea typeface="+mn-lt"/>
                <a:cs typeface="+mn-lt"/>
              </a:rPr>
              <a:t>Le concept de... s'applique sur... </a:t>
            </a:r>
          </a:p>
          <a:p>
            <a:pPr algn="l"/>
            <a:endParaRPr lang="fr-FR"/>
          </a:p>
        </p:txBody>
      </p:sp>
      <p:sp>
        <p:nvSpPr>
          <p:cNvPr id="15" name="ZoneTexte 14">
            <a:extLst>
              <a:ext uri="{FF2B5EF4-FFF2-40B4-BE49-F238E27FC236}">
                <a16:creationId xmlns:a16="http://schemas.microsoft.com/office/drawing/2014/main" id="{AD37A3C8-CCB9-7DEC-2D9E-620A59492566}"/>
              </a:ext>
            </a:extLst>
          </p:cNvPr>
          <p:cNvSpPr txBox="1"/>
          <p:nvPr/>
        </p:nvSpPr>
        <p:spPr>
          <a:xfrm>
            <a:off x="9850581" y="3297381"/>
            <a:ext cx="1995054"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ea typeface="+mn-lt"/>
                <a:cs typeface="+mn-lt"/>
              </a:rPr>
              <a:t>L'initiative... est insuffisante parce que …</a:t>
            </a:r>
          </a:p>
          <a:p>
            <a:pPr algn="l"/>
            <a:endParaRPr lang="fr-FR" sz="1400"/>
          </a:p>
        </p:txBody>
      </p:sp>
      <p:sp>
        <p:nvSpPr>
          <p:cNvPr id="17" name="ZoneTexte 16">
            <a:extLst>
              <a:ext uri="{FF2B5EF4-FFF2-40B4-BE49-F238E27FC236}">
                <a16:creationId xmlns:a16="http://schemas.microsoft.com/office/drawing/2014/main" id="{ECA05256-0753-0766-A9FF-83BF93813F73}"/>
              </a:ext>
            </a:extLst>
          </p:cNvPr>
          <p:cNvSpPr txBox="1"/>
          <p:nvPr/>
        </p:nvSpPr>
        <p:spPr>
          <a:xfrm>
            <a:off x="9795164" y="4419600"/>
            <a:ext cx="209203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ea typeface="+mn-lt"/>
                <a:cs typeface="+mn-lt"/>
              </a:rPr>
              <a:t>l'acteur... pris dans le système... est limité/contraint par... </a:t>
            </a:r>
            <a:endParaRPr lang="fr-FR" sz="1400"/>
          </a:p>
        </p:txBody>
      </p:sp>
      <p:sp>
        <p:nvSpPr>
          <p:cNvPr id="18" name="ZoneTexte 17">
            <a:extLst>
              <a:ext uri="{FF2B5EF4-FFF2-40B4-BE49-F238E27FC236}">
                <a16:creationId xmlns:a16="http://schemas.microsoft.com/office/drawing/2014/main" id="{43AD9C72-BFE7-99CC-C414-C7B86CEAA36F}"/>
              </a:ext>
            </a:extLst>
          </p:cNvPr>
          <p:cNvSpPr txBox="1"/>
          <p:nvPr/>
        </p:nvSpPr>
        <p:spPr>
          <a:xfrm>
            <a:off x="9850581" y="5846617"/>
            <a:ext cx="2105890" cy="10177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fr-FR" sz="1400">
                <a:latin typeface="Aptos"/>
                <a:cs typeface="Arial"/>
              </a:rPr>
              <a:t>La mise en place de … est empêchée par …</a:t>
            </a:r>
          </a:p>
          <a:p>
            <a:pPr marL="457200" indent="-457200">
              <a:lnSpc>
                <a:spcPct val="90000"/>
              </a:lnSpc>
              <a:spcBef>
                <a:spcPts val="1000"/>
              </a:spcBef>
              <a:buFont typeface="Calibri,Sans-Serif"/>
              <a:buChar char="-"/>
            </a:pPr>
            <a:endParaRPr lang="fr-FR" sz="1400">
              <a:latin typeface="Arial"/>
              <a:cs typeface="Arial"/>
            </a:endParaRPr>
          </a:p>
          <a:p>
            <a:pPr algn="l"/>
            <a:endParaRPr lang="fr-FR" sz="1400"/>
          </a:p>
        </p:txBody>
      </p:sp>
    </p:spTree>
    <p:extLst>
      <p:ext uri="{BB962C8B-B14F-4D97-AF65-F5344CB8AC3E}">
        <p14:creationId xmlns:p14="http://schemas.microsoft.com/office/powerpoint/2010/main" val="1888245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AB5889A-1C33-EA06-1790-E898EBAA3C84}"/>
              </a:ext>
            </a:extLst>
          </p:cNvPr>
          <p:cNvSpPr>
            <a:spLocks noGrp="1"/>
          </p:cNvSpPr>
          <p:nvPr>
            <p:ph idx="1"/>
          </p:nvPr>
        </p:nvSpPr>
        <p:spPr>
          <a:xfrm>
            <a:off x="665672" y="1840001"/>
            <a:ext cx="10688128" cy="4845933"/>
          </a:xfrm>
        </p:spPr>
        <p:txBody>
          <a:bodyPr vert="horz" lIns="91440" tIns="45720" rIns="91440" bIns="45720" rtlCol="0" anchor="t">
            <a:normAutofit/>
          </a:bodyPr>
          <a:lstStyle/>
          <a:p>
            <a:pPr marL="0" indent="0">
              <a:buNone/>
            </a:pPr>
            <a:r>
              <a:rPr lang="fr-FR" sz="2000"/>
              <a:t>Afin d'illustrer l'utilisation de l'outil </a:t>
            </a:r>
            <a:r>
              <a:rPr lang="fr-FR" sz="2000" i="1"/>
              <a:t>Inerties et leviers</a:t>
            </a:r>
            <a:r>
              <a:rPr lang="fr-FR" sz="2000"/>
              <a:t>, il sera ici traité de l'exemple de la transition écologique de l'UTC. </a:t>
            </a:r>
            <a:endParaRPr lang="fr-FR" b="1"/>
          </a:p>
          <a:p>
            <a:pPr marL="0" indent="0" algn="just">
              <a:lnSpc>
                <a:spcPct val="100000"/>
              </a:lnSpc>
              <a:buNone/>
            </a:pPr>
            <a:r>
              <a:rPr lang="fr-FR" sz="2000"/>
              <a:t>En tant que technologue, vous êtes missionné par la nouvelle directrice de l'école afin de la conseiller dans son projet de direction, qui porte une volonté forte : mettre les</a:t>
            </a:r>
            <a:r>
              <a:rPr lang="fr-FR" sz="2000">
                <a:ea typeface="+mn-lt"/>
                <a:cs typeface="+mn-lt"/>
              </a:rPr>
              <a:t> problématiques environnementales </a:t>
            </a:r>
            <a:r>
              <a:rPr lang="fr-FR" sz="2000"/>
              <a:t>au cœur de la formation d'ingénieur. Plusieurs dispositifs ont été mis en place auparavant, mais le constat n'a pas évolué : la majorité </a:t>
            </a:r>
            <a:r>
              <a:rPr lang="fr-FR" sz="2000">
                <a:ea typeface="+mn-lt"/>
                <a:cs typeface="+mn-lt"/>
              </a:rPr>
              <a:t>des </a:t>
            </a:r>
            <a:r>
              <a:rPr lang="fr-FR" sz="2000" err="1">
                <a:ea typeface="+mn-lt"/>
                <a:cs typeface="+mn-lt"/>
              </a:rPr>
              <a:t>ingénieur.e.s</a:t>
            </a:r>
            <a:r>
              <a:rPr lang="fr-FR" sz="2000">
                <a:ea typeface="+mn-lt"/>
                <a:cs typeface="+mn-lt"/>
              </a:rPr>
              <a:t> fraichement </a:t>
            </a:r>
            <a:r>
              <a:rPr lang="fr-FR" sz="2000" err="1">
                <a:ea typeface="+mn-lt"/>
                <a:cs typeface="+mn-lt"/>
              </a:rPr>
              <a:t>diplômé.e.s</a:t>
            </a:r>
            <a:r>
              <a:rPr lang="fr-FR" sz="2000">
                <a:ea typeface="+mn-lt"/>
                <a:cs typeface="+mn-lt"/>
              </a:rPr>
              <a:t> continuent d'aller travailler dans des entreprises polluantes et capitalistes. </a:t>
            </a:r>
            <a:endParaRPr lang="fr-FR"/>
          </a:p>
          <a:p>
            <a:pPr marL="0" indent="0" algn="just">
              <a:lnSpc>
                <a:spcPct val="100000"/>
              </a:lnSpc>
              <a:buNone/>
            </a:pPr>
            <a:r>
              <a:rPr lang="fr-FR" sz="2000"/>
              <a:t>Elle souhaite donc qu'à la suite de votre étude, vous formuliez des préconisations, des stratégies qu'elle devra intégrer dans son projet de direction. Au vu de ses fonctions de directrice, ce schéma de direction devra prendre soin de l'ensemble des acteurs concernés lors de cette transition.</a:t>
            </a:r>
            <a:r>
              <a:rPr lang="fr-FR"/>
              <a:t> </a:t>
            </a:r>
          </a:p>
          <a:p>
            <a:pPr marL="0" indent="0">
              <a:lnSpc>
                <a:spcPct val="100000"/>
              </a:lnSpc>
              <a:buNone/>
            </a:pPr>
            <a:endParaRPr lang="fr-FR"/>
          </a:p>
          <a:p>
            <a:pPr marL="0" indent="0">
              <a:buNone/>
            </a:pPr>
            <a:endParaRPr lang="fr-FR"/>
          </a:p>
        </p:txBody>
      </p:sp>
      <p:sp>
        <p:nvSpPr>
          <p:cNvPr id="7" name="Titre 1">
            <a:extLst>
              <a:ext uri="{FF2B5EF4-FFF2-40B4-BE49-F238E27FC236}">
                <a16:creationId xmlns:a16="http://schemas.microsoft.com/office/drawing/2014/main" id="{BD2ACFB6-7223-21B9-4BEF-B0FC6DB0D190}"/>
              </a:ext>
            </a:extLst>
          </p:cNvPr>
          <p:cNvSpPr>
            <a:spLocks noGrp="1"/>
          </p:cNvSpPr>
          <p:nvPr>
            <p:ph type="title"/>
          </p:nvPr>
        </p:nvSpPr>
        <p:spPr>
          <a:xfrm>
            <a:off x="838200" y="365125"/>
            <a:ext cx="10515600" cy="1325563"/>
          </a:xfrm>
        </p:spPr>
        <p:txBody>
          <a:bodyPr/>
          <a:lstStyle/>
          <a:p>
            <a:r>
              <a:rPr lang="fr-FR"/>
              <a:t>La mission</a:t>
            </a:r>
          </a:p>
        </p:txBody>
      </p:sp>
    </p:spTree>
    <p:extLst>
      <p:ext uri="{BB962C8B-B14F-4D97-AF65-F5344CB8AC3E}">
        <p14:creationId xmlns:p14="http://schemas.microsoft.com/office/powerpoint/2010/main" val="1989306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FB213A-B1AB-5AA2-20F8-9EFDE0112BA5}"/>
              </a:ext>
            </a:extLst>
          </p:cNvPr>
          <p:cNvSpPr>
            <a:spLocks noGrp="1"/>
          </p:cNvSpPr>
          <p:nvPr>
            <p:ph type="title"/>
          </p:nvPr>
        </p:nvSpPr>
        <p:spPr/>
        <p:txBody>
          <a:bodyPr/>
          <a:lstStyle/>
          <a:p>
            <a:r>
              <a:rPr lang="fr-FR"/>
              <a:t>Comment trouver les inerties ? </a:t>
            </a:r>
          </a:p>
        </p:txBody>
      </p:sp>
      <p:sp>
        <p:nvSpPr>
          <p:cNvPr id="3" name="Espace réservé du contenu 2">
            <a:extLst>
              <a:ext uri="{FF2B5EF4-FFF2-40B4-BE49-F238E27FC236}">
                <a16:creationId xmlns:a16="http://schemas.microsoft.com/office/drawing/2014/main" id="{100406A3-5A7B-4B12-6BDF-7066B36869CC}"/>
              </a:ext>
            </a:extLst>
          </p:cNvPr>
          <p:cNvSpPr>
            <a:spLocks noGrp="1"/>
          </p:cNvSpPr>
          <p:nvPr>
            <p:ph idx="1"/>
          </p:nvPr>
        </p:nvSpPr>
        <p:spPr>
          <a:xfrm>
            <a:off x="838200" y="1466191"/>
            <a:ext cx="10515600" cy="4811413"/>
          </a:xfrm>
        </p:spPr>
        <p:txBody>
          <a:bodyPr vert="horz" lIns="91440" tIns="45720" rIns="91440" bIns="45720" rtlCol="0" anchor="t">
            <a:normAutofit/>
          </a:bodyPr>
          <a:lstStyle/>
          <a:p>
            <a:pPr marL="0" indent="0" algn="just">
              <a:buNone/>
            </a:pPr>
            <a:r>
              <a:rPr lang="fr-FR" sz="1600" b="1"/>
              <a:t>Initiatives passées et présentes : </a:t>
            </a:r>
            <a:endParaRPr lang="fr-FR" sz="1600"/>
          </a:p>
          <a:p>
            <a:pPr marL="0" indent="0" algn="just">
              <a:lnSpc>
                <a:spcPct val="120000"/>
              </a:lnSpc>
              <a:buNone/>
            </a:pPr>
            <a:r>
              <a:rPr lang="fr-FR" sz="1600"/>
              <a:t>Dans le cas de notre exemple, on peut commencer par regarder les initiatives passées et présentes qui ont été/sont réalisées au sein de l'UTC. Dans le monde associatif, on voit facilement que de nouvelles associations ( </a:t>
            </a:r>
            <a:r>
              <a:rPr lang="fr-FR" sz="1600" err="1"/>
              <a:t>CeT</a:t>
            </a:r>
            <a:r>
              <a:rPr lang="fr-FR" sz="1600"/>
              <a:t>, N'</a:t>
            </a:r>
            <a:r>
              <a:rPr lang="fr-FR" sz="1600" err="1"/>
              <a:t>Utrition</a:t>
            </a:r>
            <a:r>
              <a:rPr lang="fr-FR" sz="1600"/>
              <a:t>, </a:t>
            </a:r>
            <a:r>
              <a:rPr lang="fr-FR" sz="1600" err="1"/>
              <a:t>Veloc</a:t>
            </a:r>
            <a:r>
              <a:rPr lang="fr-FR" sz="1600"/>
              <a:t>’,…) se sont créées et qu'elles organisent des évènements autour des questions écologiques. De plus, il existe le label ingénierie soutenable et le FIS (forum des ingénieries souhaitables). </a:t>
            </a:r>
          </a:p>
          <a:p>
            <a:pPr marL="0" indent="0" algn="just">
              <a:lnSpc>
                <a:spcPct val="120000"/>
              </a:lnSpc>
              <a:buNone/>
            </a:pPr>
            <a:r>
              <a:rPr lang="fr-FR" sz="1600"/>
              <a:t>Mais alors, comment se fait-il, malgré toutes ces initiatives, que les </a:t>
            </a:r>
            <a:r>
              <a:rPr lang="fr-FR" sz="1600" err="1"/>
              <a:t>étudiant.e.s</a:t>
            </a:r>
            <a:r>
              <a:rPr lang="fr-FR" sz="1600"/>
              <a:t> ne soient pas </a:t>
            </a:r>
            <a:r>
              <a:rPr lang="fr-FR" sz="1600" err="1"/>
              <a:t>tou.te.s</a:t>
            </a:r>
            <a:r>
              <a:rPr lang="fr-FR" sz="1600"/>
              <a:t> </a:t>
            </a:r>
            <a:r>
              <a:rPr lang="fr-FR" sz="1600" err="1"/>
              <a:t>instruit.e.s</a:t>
            </a:r>
            <a:r>
              <a:rPr lang="fr-FR" sz="1600"/>
              <a:t> sur les problématiques environnementales et n’agissent pas </a:t>
            </a:r>
            <a:r>
              <a:rPr lang="fr-FR" sz="1600" err="1"/>
              <a:t>tou.te.s</a:t>
            </a:r>
            <a:r>
              <a:rPr lang="fr-FR" sz="1600"/>
              <a:t> en conséquence ? Quelles sont les personnes qui sont engagées au sein de l'UTC ? On remarque alors que les élèves </a:t>
            </a:r>
            <a:r>
              <a:rPr lang="fr-FR" sz="1600" err="1"/>
              <a:t>présent.e.s</a:t>
            </a:r>
            <a:r>
              <a:rPr lang="fr-FR" sz="1600"/>
              <a:t> aux évènements et à l'initiative de ceux-ci sont toujours les mêmes, c’est-à-dire des personnes déjà sensibilisées. </a:t>
            </a:r>
          </a:p>
          <a:p>
            <a:pPr marL="0" indent="0" algn="just">
              <a:lnSpc>
                <a:spcPct val="120000"/>
              </a:lnSpc>
              <a:buNone/>
            </a:pPr>
            <a:r>
              <a:rPr lang="fr-FR" sz="1600"/>
              <a:t>Cela constitut donc une inertie : les initiatives sont insuffisantes par ce qu'elles ne remplissent pas leur rôle de sensibilisation auprès de personnes novices et donc ne poussent pas celles-ci à agir pour la planète. </a:t>
            </a:r>
          </a:p>
          <a:p>
            <a:pPr marL="0" indent="0" algn="just">
              <a:lnSpc>
                <a:spcPct val="100000"/>
              </a:lnSpc>
              <a:buNone/>
            </a:pPr>
            <a:r>
              <a:rPr lang="fr-FR" sz="1600"/>
              <a:t>Ainsi, on peut par exemple, formuler l'inertie suivante : </a:t>
            </a:r>
          </a:p>
          <a:p>
            <a:pPr marL="0" indent="0" algn="just">
              <a:lnSpc>
                <a:spcPct val="100000"/>
              </a:lnSpc>
              <a:buNone/>
            </a:pPr>
            <a:r>
              <a:rPr lang="fr-FR" sz="1600"/>
              <a:t>Les initiatives de </a:t>
            </a:r>
            <a:r>
              <a:rPr lang="fr-FR" sz="1600" err="1"/>
              <a:t>CeT</a:t>
            </a:r>
            <a:r>
              <a:rPr lang="fr-FR" sz="1600"/>
              <a:t> sont insuffisantes parce qu'elles attirent toujours le même public déjà conscient des problématiques environnementales. </a:t>
            </a:r>
          </a:p>
          <a:p>
            <a:pPr marL="0" indent="0" algn="just">
              <a:lnSpc>
                <a:spcPct val="120000"/>
              </a:lnSpc>
              <a:buNone/>
            </a:pPr>
            <a:endParaRPr lang="fr-FR" sz="2700"/>
          </a:p>
          <a:p>
            <a:pPr marL="0" indent="0" algn="just">
              <a:buNone/>
            </a:pPr>
            <a:endParaRPr lang="fr-FR"/>
          </a:p>
          <a:p>
            <a:pPr marL="0" indent="0" algn="just">
              <a:buNone/>
            </a:pPr>
            <a:endParaRPr lang="fr-FR"/>
          </a:p>
        </p:txBody>
      </p:sp>
    </p:spTree>
    <p:extLst>
      <p:ext uri="{BB962C8B-B14F-4D97-AF65-F5344CB8AC3E}">
        <p14:creationId xmlns:p14="http://schemas.microsoft.com/office/powerpoint/2010/main" val="1752731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F10845-4181-C0DF-0BFB-96FCD410095A}"/>
              </a:ext>
            </a:extLst>
          </p:cNvPr>
          <p:cNvSpPr>
            <a:spLocks noGrp="1"/>
          </p:cNvSpPr>
          <p:nvPr>
            <p:ph idx="1"/>
          </p:nvPr>
        </p:nvSpPr>
        <p:spPr>
          <a:xfrm>
            <a:off x="838200" y="1250531"/>
            <a:ext cx="10515600" cy="4351338"/>
          </a:xfrm>
        </p:spPr>
        <p:txBody>
          <a:bodyPr vert="horz" lIns="91440" tIns="45720" rIns="91440" bIns="45720" rtlCol="0" anchor="t">
            <a:noAutofit/>
          </a:bodyPr>
          <a:lstStyle/>
          <a:p>
            <a:pPr marL="0" indent="0">
              <a:buNone/>
            </a:pPr>
            <a:r>
              <a:rPr lang="fr-FR" sz="1600" b="1"/>
              <a:t>Les parties prenantes</a:t>
            </a:r>
          </a:p>
          <a:p>
            <a:pPr marL="0" indent="0" algn="just">
              <a:lnSpc>
                <a:spcPct val="120000"/>
              </a:lnSpc>
              <a:buNone/>
            </a:pPr>
            <a:r>
              <a:rPr lang="fr-FR" sz="1600"/>
              <a:t>Pour définir les inerties qui agissent sur les parties prenantes, il est indispensable de commencer par une étape d'identification des acteurs. Pour cela, on peut par exemple commencer par l'</a:t>
            </a:r>
            <a:r>
              <a:rPr lang="fr-FR" sz="1600" err="1"/>
              <a:t>étudiant.e</a:t>
            </a:r>
            <a:r>
              <a:rPr lang="fr-FR" sz="1600"/>
              <a:t> (1e acteur). L'</a:t>
            </a:r>
            <a:r>
              <a:rPr lang="fr-FR" sz="1600" err="1"/>
              <a:t>étudiant.e</a:t>
            </a:r>
            <a:r>
              <a:rPr lang="fr-FR" sz="1600"/>
              <a:t> est en contact et en relation avec ses </a:t>
            </a:r>
            <a:r>
              <a:rPr lang="fr-FR" sz="1600" err="1"/>
              <a:t>professeur.e.s</a:t>
            </a:r>
            <a:r>
              <a:rPr lang="fr-FR" sz="1600"/>
              <a:t> (2e acteur) mais aussi l'administration de l'UTC (3e acteur). Cette administration est en relation avec la CTI (4e acteur), la région Haut de France (5e acteur) mais aussi avec les entreprises partenaires (6e acteurs), notamment à travers la fondation UTC. </a:t>
            </a:r>
          </a:p>
          <a:p>
            <a:pPr marL="0" indent="0" algn="just">
              <a:lnSpc>
                <a:spcPct val="120000"/>
              </a:lnSpc>
              <a:buNone/>
            </a:pPr>
            <a:r>
              <a:rPr lang="fr-FR" sz="1600"/>
              <a:t>On voit très vite que chaque </a:t>
            </a:r>
            <a:r>
              <a:rPr lang="fr-FR" sz="1600" err="1"/>
              <a:t>acteur.rice</a:t>
            </a:r>
            <a:r>
              <a:rPr lang="fr-FR" sz="1600"/>
              <a:t> est en relation avec plusieurs d'autre et au sein de différents systèmes. Pour chacune des parties prenantes, il est pertinent de s'intéresser au lien entre l'</a:t>
            </a:r>
            <a:r>
              <a:rPr lang="fr-FR" sz="1600" err="1"/>
              <a:t>acteur.rice</a:t>
            </a:r>
            <a:r>
              <a:rPr lang="fr-FR" sz="1600"/>
              <a:t> et le système dans lequel il/elle évolue. Comment le système contraint-il les actions de l'</a:t>
            </a:r>
            <a:r>
              <a:rPr lang="fr-FR" sz="1600" err="1"/>
              <a:t>acteur.rice</a:t>
            </a:r>
            <a:r>
              <a:rPr lang="fr-FR" sz="1600"/>
              <a:t> ? Par exemple, on peut voir que l'UTC, en tant qu'école d'ingénieur, doit respecter les conditions de la CTI. La CTI vient donc cadrer les décisions et l'enseignement au sein de l'UTC. </a:t>
            </a:r>
          </a:p>
          <a:p>
            <a:pPr marL="0" indent="0" algn="just">
              <a:lnSpc>
                <a:spcPct val="120000"/>
              </a:lnSpc>
              <a:buNone/>
            </a:pPr>
            <a:r>
              <a:rPr lang="fr-FR" sz="1600"/>
              <a:t>C'est donc une inertie, l'UTC est contrainte de respecter les critères de la CTI. </a:t>
            </a:r>
          </a:p>
          <a:p>
            <a:pPr marL="0" indent="0" algn="just">
              <a:lnSpc>
                <a:spcPct val="120000"/>
              </a:lnSpc>
              <a:buNone/>
            </a:pPr>
            <a:r>
              <a:rPr lang="fr-FR" sz="1600"/>
              <a:t>Ainsi, on peut formuler, par exemple, l'inertie suivante : L'acteur "administration de l'UTC" est pris dans le système "CTI" est limité par le fait que l'UTC est dans l'obligation de respecter la législation du diplôme.</a:t>
            </a:r>
          </a:p>
          <a:p>
            <a:pPr marL="0" indent="0" algn="just">
              <a:lnSpc>
                <a:spcPct val="120000"/>
              </a:lnSpc>
              <a:buNone/>
            </a:pPr>
            <a:endParaRPr lang="fr-FR" sz="1600">
              <a:cs typeface="Arial"/>
            </a:endParaRPr>
          </a:p>
        </p:txBody>
      </p:sp>
    </p:spTree>
    <p:extLst>
      <p:ext uri="{BB962C8B-B14F-4D97-AF65-F5344CB8AC3E}">
        <p14:creationId xmlns:p14="http://schemas.microsoft.com/office/powerpoint/2010/main" val="100927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8F7DC52-E980-C797-7DF2-6657BDE8FD27}"/>
              </a:ext>
            </a:extLst>
          </p:cNvPr>
          <p:cNvSpPr txBox="1"/>
          <p:nvPr/>
        </p:nvSpPr>
        <p:spPr>
          <a:xfrm>
            <a:off x="479978" y="324004"/>
            <a:ext cx="11232044" cy="5663089"/>
          </a:xfrm>
          <a:prstGeom prst="rect">
            <a:avLst/>
          </a:prstGeom>
          <a:noFill/>
        </p:spPr>
        <p:txBody>
          <a:bodyPr wrap="square" lIns="91440" tIns="45720" rIns="91440" bIns="45720" rtlCol="0" anchor="t">
            <a:spAutoFit/>
          </a:bodyPr>
          <a:lstStyle/>
          <a:p>
            <a:pPr algn="just"/>
            <a:r>
              <a:rPr lang="fr-FR" sz="2000" b="1" dirty="0"/>
              <a:t>→ </a:t>
            </a:r>
            <a:r>
              <a:rPr lang="fr-FR" b="1" dirty="0"/>
              <a:t>Quel est l’objectif de l’outil ? </a:t>
            </a:r>
          </a:p>
          <a:p>
            <a:pPr algn="just"/>
            <a:r>
              <a:rPr lang="fr-FR" dirty="0"/>
              <a:t>L’outil </a:t>
            </a:r>
            <a:r>
              <a:rPr lang="fr-FR" i="1" dirty="0"/>
              <a:t>Inerties et leviers </a:t>
            </a:r>
            <a:r>
              <a:rPr lang="fr-FR" dirty="0"/>
              <a:t>vise à faire un état des lieux des différentes forces présentes au sein d’un système afin de le modifier ou d’y introduire un nouveau composant de manière informée et éclairée. (Voir la prochaine slide « Pourquoi l’outil </a:t>
            </a:r>
            <a:r>
              <a:rPr lang="fr-FR" i="1" dirty="0"/>
              <a:t>Inerties et leviers </a:t>
            </a:r>
            <a:r>
              <a:rPr lang="fr-FR" dirty="0"/>
              <a:t>est-il essentiel ? </a:t>
            </a:r>
            <a:r>
              <a:rPr lang="fr-FR"/>
              <a:t>»)</a:t>
            </a:r>
          </a:p>
          <a:p>
            <a:pPr algn="just"/>
            <a:endParaRPr lang="fr-FR" dirty="0"/>
          </a:p>
          <a:p>
            <a:r>
              <a:rPr lang="fr-FR" sz="1800" b="1" dirty="0"/>
              <a:t>→ </a:t>
            </a:r>
            <a:r>
              <a:rPr lang="fr-FR" b="1" dirty="0"/>
              <a:t>Quand l’utiliser ? </a:t>
            </a:r>
            <a:endParaRPr lang="fr-FR" dirty="0"/>
          </a:p>
          <a:p>
            <a:pPr algn="just"/>
            <a:r>
              <a:rPr lang="fr-FR" dirty="0"/>
              <a:t>Lorsque l’on souhaite inventer et/ou insérer un dispositif au sein d’un système, lorsque l’on souhaite reconfigurer un système ou encore lorsque l’on souhaite faire une simple analyse des forces en présence (des élans et des freins) au sein d’un système. </a:t>
            </a:r>
          </a:p>
          <a:p>
            <a:pPr algn="just"/>
            <a:endParaRPr lang="fr-FR" dirty="0"/>
          </a:p>
          <a:p>
            <a:pPr algn="just"/>
            <a:r>
              <a:rPr lang="fr-FR" sz="1800" b="1" dirty="0"/>
              <a:t>→ </a:t>
            </a:r>
            <a:r>
              <a:rPr lang="fr-FR" b="1" dirty="0"/>
              <a:t>À quelles questions répond l’outil </a:t>
            </a:r>
            <a:r>
              <a:rPr lang="fr-FR" b="1" i="1" dirty="0"/>
              <a:t>Inerties et leviers </a:t>
            </a:r>
            <a:r>
              <a:rPr lang="fr-FR" b="1" dirty="0"/>
              <a:t>? </a:t>
            </a:r>
          </a:p>
          <a:p>
            <a:pPr algn="just"/>
            <a:r>
              <a:rPr lang="fr-FR" dirty="0"/>
              <a:t>Comment insérer X dans le système Y de manière intelligente et informée ? </a:t>
            </a:r>
          </a:p>
          <a:p>
            <a:pPr algn="just"/>
            <a:r>
              <a:rPr lang="fr-FR" dirty="0"/>
              <a:t>Comment transformer de manière intelligente et informée le système X ? </a:t>
            </a:r>
          </a:p>
          <a:p>
            <a:pPr algn="just"/>
            <a:r>
              <a:rPr lang="fr-FR" dirty="0"/>
              <a:t>Comment avoir une démarche éclairée par le contexte extérieur (et non pas détachée de la réalité) ? </a:t>
            </a:r>
          </a:p>
          <a:p>
            <a:pPr algn="just"/>
            <a:r>
              <a:rPr lang="fr-FR" dirty="0"/>
              <a:t>Qu’est-ce qui freine ou à l’inverse, favorise les changements au sein du système X ? </a:t>
            </a:r>
          </a:p>
          <a:p>
            <a:pPr algn="just"/>
            <a:r>
              <a:rPr lang="fr-FR" dirty="0"/>
              <a:t>Quels les obstacles vont possiblement être rencontrés ? Comment les introduire dans ma démarche ? </a:t>
            </a:r>
          </a:p>
          <a:p>
            <a:pPr algn="just"/>
            <a:endParaRPr lang="fr-FR" dirty="0"/>
          </a:p>
          <a:p>
            <a:pPr algn="just"/>
            <a:r>
              <a:rPr lang="fr-FR" sz="1800" b="1" dirty="0"/>
              <a:t>→ </a:t>
            </a:r>
            <a:r>
              <a:rPr lang="fr-FR" b="1" dirty="0"/>
              <a:t>Avec quoi l’utiliser ? Avec quel(s) autre(s) outils est-il lié ? </a:t>
            </a:r>
            <a:endParaRPr lang="fr-FR" dirty="0"/>
          </a:p>
          <a:p>
            <a:pPr algn="just"/>
            <a:r>
              <a:rPr lang="fr-FR" dirty="0"/>
              <a:t>Cet outil peut être utilisé en complément à l’outil DST. </a:t>
            </a:r>
            <a:endParaRPr lang="fr-FR" dirty="0">
              <a:solidFill>
                <a:srgbClr val="FF0000"/>
              </a:solidFill>
            </a:endParaRPr>
          </a:p>
          <a:p>
            <a:endParaRPr lang="fr-FR" dirty="0"/>
          </a:p>
        </p:txBody>
      </p:sp>
    </p:spTree>
    <p:extLst>
      <p:ext uri="{BB962C8B-B14F-4D97-AF65-F5344CB8AC3E}">
        <p14:creationId xmlns:p14="http://schemas.microsoft.com/office/powerpoint/2010/main" val="2968669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A566D2E-0FFA-3B85-CB64-1E0631135D8F}"/>
              </a:ext>
            </a:extLst>
          </p:cNvPr>
          <p:cNvSpPr>
            <a:spLocks noGrp="1"/>
          </p:cNvSpPr>
          <p:nvPr>
            <p:ph idx="1"/>
          </p:nvPr>
        </p:nvSpPr>
        <p:spPr>
          <a:xfrm>
            <a:off x="838200" y="560418"/>
            <a:ext cx="10515600" cy="6292280"/>
          </a:xfrm>
        </p:spPr>
        <p:txBody>
          <a:bodyPr vert="horz" lIns="91440" tIns="45720" rIns="91440" bIns="45720" rtlCol="0" anchor="t">
            <a:normAutofit/>
          </a:bodyPr>
          <a:lstStyle/>
          <a:p>
            <a:pPr marL="0" indent="0" algn="just">
              <a:lnSpc>
                <a:spcPct val="120000"/>
              </a:lnSpc>
              <a:buNone/>
            </a:pPr>
            <a:r>
              <a:rPr lang="fr-FR" sz="1600" b="1" dirty="0"/>
              <a:t>L'utopie: </a:t>
            </a:r>
            <a:endParaRPr lang="fr-FR" sz="1600" dirty="0"/>
          </a:p>
          <a:p>
            <a:pPr marL="0" indent="0" algn="just">
              <a:lnSpc>
                <a:spcPct val="120000"/>
              </a:lnSpc>
              <a:buNone/>
            </a:pPr>
            <a:r>
              <a:rPr lang="fr-FR" sz="1600" dirty="0"/>
              <a:t>Cet atelier est en deux phases : la première consiste à inventer une utopie. </a:t>
            </a:r>
            <a:r>
              <a:rPr lang="fr-FR" sz="1600"/>
              <a:t>Quelles seraient les mesures, si nous étions directeur ou directrice de l'UTC que nous souhaiterions mettre en place ? </a:t>
            </a:r>
            <a:r>
              <a:rPr lang="fr-FR" sz="1600" dirty="0"/>
              <a:t>Quelle serait notre vision de l'UTC ? Nous établissons alors une liste d'idées et de volontés idéalistes, sans limitations.  Secondement, pour chacune des idées, on se questionne sur les freins qui empêchent la mise en place de ces initiatives. Face à quels obstacles devront-elles faire face ? </a:t>
            </a:r>
          </a:p>
          <a:p>
            <a:pPr marL="0" indent="0" algn="just">
              <a:lnSpc>
                <a:spcPct val="120000"/>
              </a:lnSpc>
              <a:buNone/>
            </a:pPr>
            <a:r>
              <a:rPr lang="fr-FR" sz="1600" dirty="0"/>
              <a:t>Par exemple, on peut souhaiter renouveler les partenariats de l'UTC, pour en créer de nouveaux avec des entreprises écologiques, responsables et éthiques. Cela permettra ainsi de travailler sur les imaginaires des </a:t>
            </a:r>
            <a:r>
              <a:rPr lang="fr-FR" sz="1600" dirty="0" err="1"/>
              <a:t>étudiant.e.s</a:t>
            </a:r>
            <a:r>
              <a:rPr lang="fr-FR" sz="1600" dirty="0"/>
              <a:t> et ainsi de les faire sortir du destin "classique" de l'ingénieur dessiné par la société. </a:t>
            </a:r>
          </a:p>
          <a:p>
            <a:pPr marL="0" indent="0" algn="just">
              <a:lnSpc>
                <a:spcPct val="120000"/>
              </a:lnSpc>
              <a:buNone/>
            </a:pPr>
            <a:r>
              <a:rPr lang="fr-FR" sz="1600" dirty="0"/>
              <a:t>Cependant, lors de certains échanges avec des </a:t>
            </a:r>
            <a:r>
              <a:rPr lang="fr-FR" sz="1600" dirty="0" err="1"/>
              <a:t>professeur.e.s</a:t>
            </a:r>
            <a:r>
              <a:rPr lang="fr-FR" sz="1600" dirty="0"/>
              <a:t> et notamment suite aux tentatives d'action auprès de </a:t>
            </a:r>
            <a:r>
              <a:rPr lang="fr-FR" sz="1600" dirty="0" err="1"/>
              <a:t>Comutech</a:t>
            </a:r>
            <a:r>
              <a:rPr lang="fr-FR" sz="1600" dirty="0"/>
              <a:t>, on se rend vite compte de l'inertie en jeu : le nombre de post et d'emploi disponible dans des entreprises écologiques étant plus faibles, l'administration redoute la non-employabilité de ses élèves et les </a:t>
            </a:r>
            <a:r>
              <a:rPr lang="fr-FR" sz="1600" dirty="0" err="1"/>
              <a:t>étudiant.e.s</a:t>
            </a:r>
            <a:r>
              <a:rPr lang="fr-FR" sz="1600" dirty="0"/>
              <a:t> craignent d'être au chômage après leur étude. </a:t>
            </a:r>
          </a:p>
          <a:p>
            <a:pPr marL="0" indent="0" algn="just">
              <a:lnSpc>
                <a:spcPct val="120000"/>
              </a:lnSpc>
              <a:buNone/>
            </a:pPr>
            <a:r>
              <a:rPr lang="fr-FR" sz="1600" dirty="0"/>
              <a:t>Ainsi, on peut formuler l'inertie suivante : </a:t>
            </a:r>
          </a:p>
          <a:p>
            <a:pPr marL="0" indent="0" algn="just">
              <a:lnSpc>
                <a:spcPct val="120000"/>
              </a:lnSpc>
              <a:buNone/>
            </a:pPr>
            <a:r>
              <a:rPr lang="fr-FR" sz="1600" dirty="0"/>
              <a:t>La mise en place de partenariats avec des entreprises éthiques est empêchée par le nombre d'emploi disponible dans ces entreprises. </a:t>
            </a:r>
          </a:p>
          <a:p>
            <a:pPr marL="0" indent="0" algn="just">
              <a:lnSpc>
                <a:spcPct val="120000"/>
              </a:lnSpc>
              <a:buNone/>
            </a:pPr>
            <a:endParaRPr lang="fr-FR" sz="1600" dirty="0"/>
          </a:p>
        </p:txBody>
      </p:sp>
    </p:spTree>
    <p:extLst>
      <p:ext uri="{BB962C8B-B14F-4D97-AF65-F5344CB8AC3E}">
        <p14:creationId xmlns:p14="http://schemas.microsoft.com/office/powerpoint/2010/main" val="617662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3970E99-D7BB-0055-6DE0-D2AD255D2F61}"/>
              </a:ext>
            </a:extLst>
          </p:cNvPr>
          <p:cNvSpPr>
            <a:spLocks noGrp="1"/>
          </p:cNvSpPr>
          <p:nvPr>
            <p:ph idx="1"/>
          </p:nvPr>
        </p:nvSpPr>
        <p:spPr>
          <a:xfrm>
            <a:off x="464389" y="1710606"/>
            <a:ext cx="11248844" cy="3675603"/>
          </a:xfrm>
        </p:spPr>
        <p:txBody>
          <a:bodyPr vert="horz" lIns="91440" tIns="45720" rIns="91440" bIns="45720" rtlCol="0" anchor="t">
            <a:normAutofit/>
          </a:bodyPr>
          <a:lstStyle/>
          <a:p>
            <a:pPr marL="0" indent="0" algn="just">
              <a:buNone/>
            </a:pPr>
            <a:r>
              <a:rPr lang="fr-FR" sz="1600" b="1"/>
              <a:t>Les concepts : </a:t>
            </a:r>
            <a:endParaRPr lang="fr-FR" sz="1600"/>
          </a:p>
          <a:p>
            <a:pPr marL="0" indent="0" algn="just">
              <a:buNone/>
            </a:pPr>
            <a:r>
              <a:rPr lang="fr-FR" sz="1600"/>
              <a:t>En lisant chaque concept un à un, on essaye d'établir un lien avec la situation de l'UTC. On peut également penser à d'autres exemples historiques étudiés en HT04 pour trouver les inerties présentes à l'UTC. </a:t>
            </a:r>
          </a:p>
          <a:p>
            <a:pPr marL="0" indent="0" algn="just">
              <a:buNone/>
            </a:pPr>
            <a:r>
              <a:rPr lang="fr-FR" sz="1600"/>
              <a:t>Par exemple, on peut voir que le concept d'investissement de forme s'applique à la marque "UTC". En effet, l'école est reconnue et réputée. Elle attire des élèves, des </a:t>
            </a:r>
            <a:r>
              <a:rPr lang="fr-FR" sz="1600" err="1"/>
              <a:t>chercheurs.euses</a:t>
            </a:r>
            <a:r>
              <a:rPr lang="fr-FR" sz="1600"/>
              <a:t> et des investissements grâce à sa notoriété. Il est donc très important pour le maintien de l'école que cette image perdure. </a:t>
            </a:r>
          </a:p>
          <a:p>
            <a:pPr marL="0" indent="0" algn="just">
              <a:buNone/>
            </a:pPr>
            <a:r>
              <a:rPr lang="fr-FR" sz="1600"/>
              <a:t>Ainsi, on peut exprimer l'inertie suivante : </a:t>
            </a:r>
          </a:p>
          <a:p>
            <a:pPr marL="0" indent="0" algn="just">
              <a:buNone/>
            </a:pPr>
            <a:r>
              <a:rPr lang="fr-FR" sz="1600"/>
              <a:t>Le concept d'investissement de forme s'applique sur la marque UTC. </a:t>
            </a:r>
          </a:p>
          <a:p>
            <a:pPr marL="0" indent="0" algn="just">
              <a:buNone/>
            </a:pPr>
            <a:endParaRPr lang="fr-FR" sz="1600"/>
          </a:p>
        </p:txBody>
      </p:sp>
    </p:spTree>
    <p:extLst>
      <p:ext uri="{BB962C8B-B14F-4D97-AF65-F5344CB8AC3E}">
        <p14:creationId xmlns:p14="http://schemas.microsoft.com/office/powerpoint/2010/main" val="1035220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DE0451-C973-3C47-D480-6F3A0558881C}"/>
              </a:ext>
            </a:extLst>
          </p:cNvPr>
          <p:cNvSpPr>
            <a:spLocks noGrp="1"/>
          </p:cNvSpPr>
          <p:nvPr>
            <p:ph type="title"/>
          </p:nvPr>
        </p:nvSpPr>
        <p:spPr>
          <a:xfrm>
            <a:off x="0" y="-411619"/>
            <a:ext cx="6663354" cy="1325563"/>
          </a:xfrm>
        </p:spPr>
        <p:txBody>
          <a:bodyPr>
            <a:normAutofit/>
          </a:bodyPr>
          <a:lstStyle/>
          <a:p>
            <a:r>
              <a:rPr lang="fr-FR" sz="3200" dirty="0"/>
              <a:t>Partie exemple : recherche des inerties</a:t>
            </a:r>
          </a:p>
        </p:txBody>
      </p:sp>
      <p:graphicFrame>
        <p:nvGraphicFramePr>
          <p:cNvPr id="5" name="Tableau 4">
            <a:extLst>
              <a:ext uri="{FF2B5EF4-FFF2-40B4-BE49-F238E27FC236}">
                <a16:creationId xmlns:a16="http://schemas.microsoft.com/office/drawing/2014/main" id="{B4018804-2716-8ABC-2439-9391AC43E79C}"/>
              </a:ext>
            </a:extLst>
          </p:cNvPr>
          <p:cNvGraphicFramePr>
            <a:graphicFrameLocks noGrp="1"/>
          </p:cNvGraphicFramePr>
          <p:nvPr>
            <p:extLst>
              <p:ext uri="{D42A27DB-BD31-4B8C-83A1-F6EECF244321}">
                <p14:modId xmlns:p14="http://schemas.microsoft.com/office/powerpoint/2010/main" val="167429077"/>
              </p:ext>
            </p:extLst>
          </p:nvPr>
        </p:nvGraphicFramePr>
        <p:xfrm>
          <a:off x="142624" y="650489"/>
          <a:ext cx="6663354" cy="6492240"/>
        </p:xfrm>
        <a:graphic>
          <a:graphicData uri="http://schemas.openxmlformats.org/drawingml/2006/table">
            <a:tbl>
              <a:tblPr firstRow="1" bandRow="1">
                <a:tableStyleId>{5940675A-B579-460E-94D1-54222C63F5DA}</a:tableStyleId>
              </a:tblPr>
              <a:tblGrid>
                <a:gridCol w="2107310">
                  <a:extLst>
                    <a:ext uri="{9D8B030D-6E8A-4147-A177-3AD203B41FA5}">
                      <a16:colId xmlns:a16="http://schemas.microsoft.com/office/drawing/2014/main" val="1803582718"/>
                    </a:ext>
                  </a:extLst>
                </a:gridCol>
                <a:gridCol w="4556044">
                  <a:extLst>
                    <a:ext uri="{9D8B030D-6E8A-4147-A177-3AD203B41FA5}">
                      <a16:colId xmlns:a16="http://schemas.microsoft.com/office/drawing/2014/main" val="2065606952"/>
                    </a:ext>
                  </a:extLst>
                </a:gridCol>
              </a:tblGrid>
              <a:tr h="1528141">
                <a:tc>
                  <a:txBody>
                    <a:bodyPr/>
                    <a:lstStyle/>
                    <a:p>
                      <a:pPr marL="0" indent="0" algn="ctr">
                        <a:buNone/>
                      </a:pPr>
                      <a:r>
                        <a:rPr lang="fr-FR" sz="1600" b="1"/>
                        <a:t>Utiliser les concepts</a:t>
                      </a:r>
                    </a:p>
                    <a:p>
                      <a:pPr lvl="0" algn="l">
                        <a:buNone/>
                      </a:pPr>
                      <a:r>
                        <a:rPr lang="fr-FR" sz="1400" b="0"/>
                        <a:t>(</a:t>
                      </a:r>
                      <a:r>
                        <a:rPr lang="fr-FR" sz="1400" b="0" i="1"/>
                        <a:t>lock-in, Momentum, jurisprudence...)</a:t>
                      </a:r>
                      <a:endParaRPr lang="fr-FR" sz="1400" b="1"/>
                    </a:p>
                  </a:txBody>
                  <a:tcPr marL="45720" marR="45720"/>
                </a:tc>
                <a:tc>
                  <a:txBody>
                    <a:bodyPr/>
                    <a:lstStyle/>
                    <a:p>
                      <a:pPr marL="285750" indent="-285750">
                        <a:buFont typeface="Calibri"/>
                        <a:buChar char="-"/>
                      </a:pPr>
                      <a:r>
                        <a:rPr lang="fr-FR" sz="1600" dirty="0"/>
                        <a:t>Effet parc et jurisprudence pour le bâtiment de BF</a:t>
                      </a:r>
                    </a:p>
                    <a:p>
                      <a:pPr marL="285750" lvl="0" indent="-285750">
                        <a:buFont typeface="Calibri"/>
                        <a:buChar char="-"/>
                      </a:pPr>
                      <a:r>
                        <a:rPr lang="fr-FR" sz="1600" dirty="0"/>
                        <a:t>Jurisprudence du diplôme d’ingénieur par la CTI</a:t>
                      </a:r>
                    </a:p>
                    <a:p>
                      <a:pPr marL="285750" lvl="0" indent="-285750">
                        <a:buFont typeface="Calibri"/>
                        <a:buChar char="-"/>
                      </a:pPr>
                      <a:r>
                        <a:rPr lang="fr-FR" sz="1600" dirty="0"/>
                        <a:t>Momentum de l'ancienneté de l'UTC</a:t>
                      </a:r>
                    </a:p>
                    <a:p>
                      <a:pPr marL="285750" lvl="0" indent="-285750">
                        <a:buFont typeface="Calibri"/>
                        <a:buChar char="-"/>
                      </a:pPr>
                      <a:r>
                        <a:rPr lang="fr-FR" sz="1600" dirty="0"/>
                        <a:t>Investissement de forme de la marque UTC</a:t>
                      </a:r>
                    </a:p>
                    <a:p>
                      <a:pPr marL="285750" lvl="0" indent="-285750">
                        <a:buFont typeface="Calibri"/>
                        <a:buChar char="-"/>
                      </a:pPr>
                      <a:r>
                        <a:rPr lang="fr-FR" sz="1600" dirty="0"/>
                        <a:t>Habitus des élèves et des professeurs</a:t>
                      </a:r>
                    </a:p>
                  </a:txBody>
                  <a:tcPr marL="45720" marR="45720"/>
                </a:tc>
                <a:extLst>
                  <a:ext uri="{0D108BD9-81ED-4DB2-BD59-A6C34878D82A}">
                    <a16:rowId xmlns:a16="http://schemas.microsoft.com/office/drawing/2014/main" val="3275490406"/>
                  </a:ext>
                </a:extLst>
              </a:tr>
              <a:tr h="1528141">
                <a:tc>
                  <a:txBody>
                    <a:bodyPr/>
                    <a:lstStyle/>
                    <a:p>
                      <a:pPr algn="ctr"/>
                      <a:r>
                        <a:rPr lang="fr-FR" sz="1600" b="1"/>
                        <a:t>Initiatives passées et présentes</a:t>
                      </a:r>
                      <a:r>
                        <a:rPr lang="fr-FR" sz="1600"/>
                        <a:t> </a:t>
                      </a:r>
                    </a:p>
                    <a:p>
                      <a:pPr lvl="0" algn="l">
                        <a:buNone/>
                      </a:pPr>
                      <a:r>
                        <a:rPr lang="fr-FR" sz="1400" b="0" i="1"/>
                        <a:t>Lister les initiatives existantes et déduire les points de blocage. </a:t>
                      </a:r>
                    </a:p>
                  </a:txBody>
                  <a:tcPr marL="45720" marR="45720"/>
                </a:tc>
                <a:tc>
                  <a:txBody>
                    <a:bodyPr/>
                    <a:lstStyle/>
                    <a:p>
                      <a:pPr marL="285750" indent="-285750">
                        <a:buFont typeface="Calibri"/>
                        <a:buChar char="-"/>
                      </a:pPr>
                      <a:r>
                        <a:rPr lang="fr-FR" sz="1600"/>
                        <a:t>UV IS00 et IS10</a:t>
                      </a:r>
                    </a:p>
                    <a:p>
                      <a:pPr marL="285750" lvl="0" indent="-285750">
                        <a:buFont typeface="Calibri"/>
                        <a:buChar char="-"/>
                      </a:pPr>
                      <a:r>
                        <a:rPr lang="fr-FR" sz="1600"/>
                        <a:t>Associations : </a:t>
                      </a:r>
                      <a:r>
                        <a:rPr lang="fr-FR" sz="1600" err="1"/>
                        <a:t>CeT</a:t>
                      </a:r>
                      <a:r>
                        <a:rPr lang="fr-FR" sz="1600"/>
                        <a:t>, Stop Canal</a:t>
                      </a:r>
                    </a:p>
                    <a:p>
                      <a:pPr marL="285750" lvl="0" indent="-285750">
                        <a:buFont typeface="Calibri"/>
                        <a:buChar char="-"/>
                      </a:pPr>
                      <a:r>
                        <a:rPr lang="fr-FR" sz="1600"/>
                        <a:t>Festival des </a:t>
                      </a:r>
                      <a:r>
                        <a:rPr lang="fr-FR" sz="1600" err="1"/>
                        <a:t>ingénieuries</a:t>
                      </a:r>
                      <a:r>
                        <a:rPr lang="fr-FR" sz="1600"/>
                        <a:t> soutenables</a:t>
                      </a:r>
                    </a:p>
                    <a:p>
                      <a:pPr marL="285750" lvl="0" indent="-285750">
                        <a:buFont typeface="Calibri"/>
                        <a:buChar char="-"/>
                      </a:pPr>
                      <a:r>
                        <a:rPr lang="fr-FR" sz="1600"/>
                        <a:t>Label Ingénierie Soutenable (IS)</a:t>
                      </a:r>
                    </a:p>
                    <a:p>
                      <a:pPr marL="285750" lvl="0" indent="-285750">
                        <a:buFont typeface="Calibri"/>
                        <a:buChar char="-"/>
                      </a:pPr>
                      <a:r>
                        <a:rPr lang="fr-FR" sz="1600"/>
                        <a:t>RSE obligatoire pour les associations pour avoir accès aux subventions BDE.</a:t>
                      </a:r>
                    </a:p>
                  </a:txBody>
                  <a:tcPr marL="45720" marR="45720"/>
                </a:tc>
                <a:extLst>
                  <a:ext uri="{0D108BD9-81ED-4DB2-BD59-A6C34878D82A}">
                    <a16:rowId xmlns:a16="http://schemas.microsoft.com/office/drawing/2014/main" val="1429147114"/>
                  </a:ext>
                </a:extLst>
              </a:tr>
              <a:tr h="1289368">
                <a:tc>
                  <a:txBody>
                    <a:bodyPr/>
                    <a:lstStyle/>
                    <a:p>
                      <a:pPr algn="ctr"/>
                      <a:r>
                        <a:rPr lang="fr-FR" sz="1600" b="1" kern="1200">
                          <a:solidFill>
                            <a:schemeClr val="tx1"/>
                          </a:solidFill>
                          <a:latin typeface="+mn-lt"/>
                          <a:ea typeface="+mn-ea"/>
                          <a:cs typeface="+mn-cs"/>
                        </a:rPr>
                        <a:t>Parties prenantes </a:t>
                      </a:r>
                    </a:p>
                    <a:p>
                      <a:pPr lvl="0">
                        <a:buNone/>
                      </a:pPr>
                      <a:r>
                        <a:rPr lang="fr-FR" sz="1400" b="0" i="1" kern="1200">
                          <a:solidFill>
                            <a:schemeClr val="tx1"/>
                          </a:solidFill>
                          <a:latin typeface="+mn-lt"/>
                          <a:ea typeface="+mn-ea"/>
                          <a:cs typeface="+mn-cs"/>
                        </a:rPr>
                        <a:t>Pour chaque acteur, identifier les systèmes </a:t>
                      </a:r>
                      <a:r>
                        <a:rPr lang="fr-FR" sz="1400" b="0" i="1" kern="1200" err="1">
                          <a:solidFill>
                            <a:schemeClr val="tx1"/>
                          </a:solidFill>
                          <a:latin typeface="+mn-lt"/>
                          <a:ea typeface="+mn-ea"/>
                          <a:cs typeface="+mn-cs"/>
                        </a:rPr>
                        <a:t>socio-techniques</a:t>
                      </a:r>
                      <a:r>
                        <a:rPr lang="fr-FR" sz="1400" b="0" i="1" kern="1200">
                          <a:solidFill>
                            <a:schemeClr val="tx1"/>
                          </a:solidFill>
                          <a:latin typeface="+mn-lt"/>
                          <a:ea typeface="+mn-ea"/>
                          <a:cs typeface="+mn-cs"/>
                        </a:rPr>
                        <a:t> dans lesquelles il évolue</a:t>
                      </a:r>
                      <a:endParaRPr lang="fr-FR" sz="1400" b="0" kern="1200">
                        <a:solidFill>
                          <a:schemeClr val="tx1"/>
                        </a:solidFill>
                        <a:latin typeface="+mn-lt"/>
                        <a:ea typeface="+mn-ea"/>
                        <a:cs typeface="+mn-cs"/>
                      </a:endParaRPr>
                    </a:p>
                  </a:txBody>
                  <a:tcPr marL="45720" marR="45720"/>
                </a:tc>
                <a:tc>
                  <a:txBody>
                    <a:bodyPr/>
                    <a:lstStyle/>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L’administration de l’UTC</a:t>
                      </a:r>
                      <a:endParaRPr lang="fr-FR" sz="1600"/>
                    </a:p>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Les étudiant.e.s </a:t>
                      </a:r>
                      <a:endParaRPr lang="fr-FR" sz="1600"/>
                    </a:p>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Les professeur.e.s</a:t>
                      </a:r>
                      <a:endParaRPr lang="fr-FR" sz="1600"/>
                    </a:p>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Les entreprises et partenaires</a:t>
                      </a:r>
                      <a:endParaRPr lang="fr-FR" sz="1600"/>
                    </a:p>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CTI (commission des titres d'ingénieur)</a:t>
                      </a:r>
                    </a:p>
                    <a:p>
                      <a:pPr marL="285750" lvl="0" indent="-285750" algn="just">
                        <a:lnSpc>
                          <a:spcPct val="100000"/>
                        </a:lnSpc>
                        <a:spcBef>
                          <a:spcPts val="0"/>
                        </a:spcBef>
                        <a:spcAft>
                          <a:spcPts val="0"/>
                        </a:spcAft>
                        <a:buFont typeface="Calibri"/>
                        <a:buChar char="-"/>
                      </a:pPr>
                      <a:r>
                        <a:rPr lang="fr-FR" sz="1600" b="0" i="0" u="none" strike="noStrike" noProof="0">
                          <a:solidFill>
                            <a:srgbClr val="231F20"/>
                          </a:solidFill>
                          <a:latin typeface="Aptos"/>
                        </a:rPr>
                        <a:t>La région haut de France</a:t>
                      </a:r>
                    </a:p>
                  </a:txBody>
                  <a:tcPr marL="45720" marR="45720"/>
                </a:tc>
                <a:extLst>
                  <a:ext uri="{0D108BD9-81ED-4DB2-BD59-A6C34878D82A}">
                    <a16:rowId xmlns:a16="http://schemas.microsoft.com/office/drawing/2014/main" val="3836336656"/>
                  </a:ext>
                </a:extLst>
              </a:tr>
              <a:tr h="1798750">
                <a:tc>
                  <a:txBody>
                    <a:bodyPr/>
                    <a:lstStyle/>
                    <a:p>
                      <a:pPr algn="ctr"/>
                      <a:r>
                        <a:rPr lang="fr-FR" sz="1600" b="1"/>
                        <a:t>L'utopie </a:t>
                      </a:r>
                    </a:p>
                    <a:p>
                      <a:pPr lvl="0">
                        <a:buNone/>
                      </a:pPr>
                      <a:r>
                        <a:rPr lang="fr-FR" sz="1400" i="1"/>
                        <a:t>Imaginez-vous différentes initiatives que vous souhaiteriez mettre en place et les freins à leur adoption.</a:t>
                      </a:r>
                    </a:p>
                  </a:txBody>
                  <a:tcPr marL="45720" marR="45720"/>
                </a:tc>
                <a:tc>
                  <a:txBody>
                    <a:bodyPr/>
                    <a:lstStyle/>
                    <a:p>
                      <a:pPr marL="285750" indent="-285750">
                        <a:buFont typeface="Calibri"/>
                        <a:buChar char="-"/>
                      </a:pPr>
                      <a:r>
                        <a:rPr lang="fr-FR" sz="1600" dirty="0"/>
                        <a:t>Former moins d'ingénieur pour un meilleur accompagnement</a:t>
                      </a:r>
                    </a:p>
                    <a:p>
                      <a:pPr marL="285750" lvl="0" indent="-285750">
                        <a:buFont typeface="Calibri"/>
                        <a:buChar char="-"/>
                      </a:pPr>
                      <a:r>
                        <a:rPr lang="fr-FR" sz="1600" dirty="0"/>
                        <a:t>UV intégrant pleinement l'écologie </a:t>
                      </a:r>
                    </a:p>
                    <a:p>
                      <a:pPr marL="285750" lvl="0" indent="-285750">
                        <a:buFont typeface="Calibri"/>
                        <a:buChar char="-"/>
                      </a:pPr>
                      <a:r>
                        <a:rPr lang="fr-FR" sz="1600" dirty="0"/>
                        <a:t>Partenariats avec des entreprises éthiques</a:t>
                      </a:r>
                    </a:p>
                    <a:p>
                      <a:pPr marL="285750" lvl="0" indent="-285750">
                        <a:buFont typeface="Calibri"/>
                        <a:buChar char="-"/>
                      </a:pPr>
                      <a:r>
                        <a:rPr lang="fr-FR" sz="1600" dirty="0"/>
                        <a:t>Plus de conférence autour de la technique et de l'écologie. </a:t>
                      </a:r>
                    </a:p>
                    <a:p>
                      <a:pPr marL="285750" lvl="0" indent="-285750">
                        <a:buFont typeface="Calibri"/>
                        <a:buChar char="-"/>
                      </a:pPr>
                      <a:endParaRPr lang="fr-FR" dirty="0"/>
                    </a:p>
                  </a:txBody>
                  <a:tcPr marL="45720" marR="45720"/>
                </a:tc>
                <a:extLst>
                  <a:ext uri="{0D108BD9-81ED-4DB2-BD59-A6C34878D82A}">
                    <a16:rowId xmlns:a16="http://schemas.microsoft.com/office/drawing/2014/main" val="558975919"/>
                  </a:ext>
                </a:extLst>
              </a:tr>
            </a:tbl>
          </a:graphicData>
        </a:graphic>
      </p:graphicFrame>
      <p:pic>
        <p:nvPicPr>
          <p:cNvPr id="9" name="Image 8" descr="Une image contenant noir, obscurité&#10;&#10;Description générée automatiquement">
            <a:extLst>
              <a:ext uri="{FF2B5EF4-FFF2-40B4-BE49-F238E27FC236}">
                <a16:creationId xmlns:a16="http://schemas.microsoft.com/office/drawing/2014/main" id="{B96816F9-E266-78D5-14C8-096DAC4F9FF8}"/>
              </a:ext>
            </a:extLst>
          </p:cNvPr>
          <p:cNvPicPr>
            <a:picLocks noChangeAspect="1"/>
          </p:cNvPicPr>
          <p:nvPr/>
        </p:nvPicPr>
        <p:blipFill rotWithShape="1">
          <a:blip r:embed="rId2"/>
          <a:srcRect l="10464" t="4029" r="10799" b="18409"/>
          <a:stretch/>
        </p:blipFill>
        <p:spPr>
          <a:xfrm>
            <a:off x="9296015" y="651553"/>
            <a:ext cx="2748126" cy="1390235"/>
          </a:xfrm>
          <a:prstGeom prst="rect">
            <a:avLst/>
          </a:prstGeom>
        </p:spPr>
      </p:pic>
      <p:pic>
        <p:nvPicPr>
          <p:cNvPr id="8" name="Image 7" descr="Une image contenant noir, obscurité&#10;&#10;Description générée automatiquement">
            <a:extLst>
              <a:ext uri="{FF2B5EF4-FFF2-40B4-BE49-F238E27FC236}">
                <a16:creationId xmlns:a16="http://schemas.microsoft.com/office/drawing/2014/main" id="{D700B817-33DD-24CF-BC8A-1D33ACEE1E99}"/>
              </a:ext>
            </a:extLst>
          </p:cNvPr>
          <p:cNvPicPr>
            <a:picLocks noChangeAspect="1"/>
          </p:cNvPicPr>
          <p:nvPr/>
        </p:nvPicPr>
        <p:blipFill rotWithShape="1">
          <a:blip r:embed="rId2"/>
          <a:srcRect l="10464" t="4029" r="10799" b="18409"/>
          <a:stretch/>
        </p:blipFill>
        <p:spPr>
          <a:xfrm>
            <a:off x="9296014" y="2233062"/>
            <a:ext cx="2748127" cy="1476499"/>
          </a:xfrm>
          <a:prstGeom prst="rect">
            <a:avLst/>
          </a:prstGeom>
        </p:spPr>
      </p:pic>
      <p:pic>
        <p:nvPicPr>
          <p:cNvPr id="10" name="Image 9" descr="Une image contenant noir, obscurité&#10;&#10;Description générée automatiquement">
            <a:extLst>
              <a:ext uri="{FF2B5EF4-FFF2-40B4-BE49-F238E27FC236}">
                <a16:creationId xmlns:a16="http://schemas.microsoft.com/office/drawing/2014/main" id="{61B85A6B-BA93-14AA-0332-04507C58E71A}"/>
              </a:ext>
            </a:extLst>
          </p:cNvPr>
          <p:cNvPicPr>
            <a:picLocks noChangeAspect="1"/>
          </p:cNvPicPr>
          <p:nvPr/>
        </p:nvPicPr>
        <p:blipFill rotWithShape="1">
          <a:blip r:embed="rId2"/>
          <a:srcRect l="10464" t="4029" r="10799" b="18409"/>
          <a:stretch/>
        </p:blipFill>
        <p:spPr>
          <a:xfrm>
            <a:off x="9296013" y="3713929"/>
            <a:ext cx="2849291" cy="1605896"/>
          </a:xfrm>
          <a:prstGeom prst="rect">
            <a:avLst/>
          </a:prstGeom>
        </p:spPr>
      </p:pic>
      <p:pic>
        <p:nvPicPr>
          <p:cNvPr id="12" name="Image 11" descr="Une image contenant noir, obscurité&#10;&#10;Description générée automatiquement">
            <a:extLst>
              <a:ext uri="{FF2B5EF4-FFF2-40B4-BE49-F238E27FC236}">
                <a16:creationId xmlns:a16="http://schemas.microsoft.com/office/drawing/2014/main" id="{7A5D0FCD-CCC9-7F0E-90CA-6D70FA5E51AC}"/>
              </a:ext>
            </a:extLst>
          </p:cNvPr>
          <p:cNvPicPr>
            <a:picLocks noChangeAspect="1"/>
          </p:cNvPicPr>
          <p:nvPr/>
        </p:nvPicPr>
        <p:blipFill rotWithShape="1">
          <a:blip r:embed="rId2"/>
          <a:srcRect l="10464" t="4029" r="10799" b="18409"/>
          <a:stretch/>
        </p:blipFill>
        <p:spPr>
          <a:xfrm>
            <a:off x="9290522" y="5324193"/>
            <a:ext cx="2856088" cy="1359391"/>
          </a:xfrm>
          <a:prstGeom prst="rect">
            <a:avLst/>
          </a:prstGeom>
        </p:spPr>
      </p:pic>
      <p:sp>
        <p:nvSpPr>
          <p:cNvPr id="14" name="ZoneTexte 13">
            <a:extLst>
              <a:ext uri="{FF2B5EF4-FFF2-40B4-BE49-F238E27FC236}">
                <a16:creationId xmlns:a16="http://schemas.microsoft.com/office/drawing/2014/main" id="{C4B29B4D-8201-7276-4949-3DB8A722A3EC}"/>
              </a:ext>
            </a:extLst>
          </p:cNvPr>
          <p:cNvSpPr txBox="1"/>
          <p:nvPr/>
        </p:nvSpPr>
        <p:spPr>
          <a:xfrm>
            <a:off x="9529934" y="970049"/>
            <a:ext cx="250109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latin typeface="Arial"/>
                <a:cs typeface="Arial"/>
              </a:rPr>
              <a:t>Le concept </a:t>
            </a:r>
            <a:r>
              <a:rPr lang="fr-FR" sz="1200">
                <a:solidFill>
                  <a:srgbClr val="00B0F0"/>
                </a:solidFill>
                <a:latin typeface="Arial"/>
                <a:cs typeface="Arial"/>
              </a:rPr>
              <a:t>d'investissement de forme </a:t>
            </a:r>
            <a:r>
              <a:rPr lang="fr-FR" sz="1200">
                <a:latin typeface="Arial"/>
                <a:cs typeface="Arial"/>
              </a:rPr>
              <a:t>s'applique sur </a:t>
            </a:r>
            <a:r>
              <a:rPr lang="fr-FR" sz="1200">
                <a:solidFill>
                  <a:srgbClr val="00B0F0"/>
                </a:solidFill>
                <a:latin typeface="Arial"/>
                <a:cs typeface="Arial"/>
              </a:rPr>
              <a:t>la marque UTC</a:t>
            </a:r>
            <a:r>
              <a:rPr lang="fr-FR" sz="1200">
                <a:latin typeface="Arial"/>
                <a:cs typeface="Arial"/>
              </a:rPr>
              <a:t>. </a:t>
            </a:r>
          </a:p>
          <a:p>
            <a:pPr algn="l"/>
            <a:endParaRPr lang="fr-FR"/>
          </a:p>
        </p:txBody>
      </p:sp>
      <p:sp>
        <p:nvSpPr>
          <p:cNvPr id="15" name="ZoneTexte 14">
            <a:extLst>
              <a:ext uri="{FF2B5EF4-FFF2-40B4-BE49-F238E27FC236}">
                <a16:creationId xmlns:a16="http://schemas.microsoft.com/office/drawing/2014/main" id="{816757AA-8B63-BF8C-D33D-60C09F537A3E}"/>
              </a:ext>
            </a:extLst>
          </p:cNvPr>
          <p:cNvSpPr txBox="1"/>
          <p:nvPr/>
        </p:nvSpPr>
        <p:spPr>
          <a:xfrm>
            <a:off x="9408712" y="2348019"/>
            <a:ext cx="2529288" cy="12464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latin typeface="Arial"/>
                <a:cs typeface="Arial"/>
              </a:rPr>
              <a:t>Les initiatives </a:t>
            </a:r>
            <a:r>
              <a:rPr lang="fr-FR" sz="1200">
                <a:solidFill>
                  <a:srgbClr val="00B0F0"/>
                </a:solidFill>
                <a:latin typeface="Arial"/>
                <a:cs typeface="Arial"/>
              </a:rPr>
              <a:t>de </a:t>
            </a:r>
            <a:r>
              <a:rPr lang="fr-FR" sz="1200" err="1">
                <a:solidFill>
                  <a:srgbClr val="00B0F0"/>
                </a:solidFill>
                <a:latin typeface="Arial"/>
                <a:cs typeface="Arial"/>
              </a:rPr>
              <a:t>CeT</a:t>
            </a:r>
            <a:r>
              <a:rPr lang="fr-FR" sz="1200">
                <a:latin typeface="Arial"/>
                <a:cs typeface="Arial"/>
              </a:rPr>
              <a:t> sont insuffisantes parce </a:t>
            </a:r>
            <a:r>
              <a:rPr lang="fr-FR" sz="1200">
                <a:solidFill>
                  <a:srgbClr val="00B0F0"/>
                </a:solidFill>
                <a:latin typeface="Arial"/>
                <a:cs typeface="Arial"/>
              </a:rPr>
              <a:t>qu'elles attirent toujours le même public déjà conscient des problématiques environnementales</a:t>
            </a:r>
            <a:r>
              <a:rPr lang="fr-FR" sz="1500">
                <a:latin typeface="Arial"/>
                <a:cs typeface="Arial"/>
              </a:rPr>
              <a:t>. </a:t>
            </a:r>
            <a:endParaRPr lang="fr-FR"/>
          </a:p>
        </p:txBody>
      </p:sp>
      <p:sp>
        <p:nvSpPr>
          <p:cNvPr id="16" name="ZoneTexte 15">
            <a:extLst>
              <a:ext uri="{FF2B5EF4-FFF2-40B4-BE49-F238E27FC236}">
                <a16:creationId xmlns:a16="http://schemas.microsoft.com/office/drawing/2014/main" id="{1CCB5746-FF0D-CB6F-5F28-D4340B381D90}"/>
              </a:ext>
            </a:extLst>
          </p:cNvPr>
          <p:cNvSpPr txBox="1"/>
          <p:nvPr/>
        </p:nvSpPr>
        <p:spPr>
          <a:xfrm>
            <a:off x="9413704" y="3898606"/>
            <a:ext cx="273959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latin typeface="Arial"/>
                <a:cs typeface="Arial"/>
              </a:rPr>
              <a:t>L'acteur </a:t>
            </a:r>
            <a:r>
              <a:rPr lang="fr-FR" sz="1200">
                <a:solidFill>
                  <a:srgbClr val="00B0F0"/>
                </a:solidFill>
                <a:latin typeface="Arial"/>
                <a:cs typeface="Arial"/>
              </a:rPr>
              <a:t>"administration de l'UTC"</a:t>
            </a:r>
            <a:r>
              <a:rPr lang="fr-FR" sz="1200">
                <a:latin typeface="Arial"/>
                <a:cs typeface="Arial"/>
              </a:rPr>
              <a:t> pris dans le système </a:t>
            </a:r>
            <a:r>
              <a:rPr lang="fr-FR" sz="1200">
                <a:solidFill>
                  <a:srgbClr val="00B0F0"/>
                </a:solidFill>
                <a:latin typeface="Arial"/>
                <a:cs typeface="Arial"/>
              </a:rPr>
              <a:t>"CTI"</a:t>
            </a:r>
            <a:r>
              <a:rPr lang="fr-FR" sz="1200">
                <a:latin typeface="Arial"/>
                <a:cs typeface="Arial"/>
              </a:rPr>
              <a:t> est limité par </a:t>
            </a:r>
            <a:r>
              <a:rPr lang="fr-FR" sz="1200">
                <a:solidFill>
                  <a:srgbClr val="00B0F0"/>
                </a:solidFill>
                <a:latin typeface="Arial"/>
                <a:cs typeface="Arial"/>
              </a:rPr>
              <a:t>le fait que l'UTC est dans l'obligation de respecter la législation du diplôme.</a:t>
            </a:r>
            <a:endParaRPr lang="fr-FR" sz="1200">
              <a:solidFill>
                <a:srgbClr val="00B0F0"/>
              </a:solidFill>
            </a:endParaRPr>
          </a:p>
        </p:txBody>
      </p:sp>
      <p:sp>
        <p:nvSpPr>
          <p:cNvPr id="17" name="ZoneTexte 16">
            <a:extLst>
              <a:ext uri="{FF2B5EF4-FFF2-40B4-BE49-F238E27FC236}">
                <a16:creationId xmlns:a16="http://schemas.microsoft.com/office/drawing/2014/main" id="{CD0B59D2-634C-3AFF-9A3B-3E7CD0013C0A}"/>
              </a:ext>
            </a:extLst>
          </p:cNvPr>
          <p:cNvSpPr txBox="1"/>
          <p:nvPr/>
        </p:nvSpPr>
        <p:spPr>
          <a:xfrm>
            <a:off x="9490365" y="5472545"/>
            <a:ext cx="260465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latin typeface="Arial"/>
                <a:cs typeface="Arial"/>
              </a:rPr>
              <a:t>La mise en place </a:t>
            </a:r>
            <a:r>
              <a:rPr lang="fr-FR" sz="1200">
                <a:solidFill>
                  <a:srgbClr val="00B0F0"/>
                </a:solidFill>
                <a:latin typeface="Arial"/>
                <a:cs typeface="Arial"/>
              </a:rPr>
              <a:t>de partenariats avec des entreprises éthiques </a:t>
            </a:r>
            <a:r>
              <a:rPr lang="fr-FR" sz="1200">
                <a:latin typeface="Arial"/>
                <a:cs typeface="Arial"/>
              </a:rPr>
              <a:t>est empêchée par</a:t>
            </a:r>
            <a:r>
              <a:rPr lang="fr-FR" sz="1200">
                <a:solidFill>
                  <a:srgbClr val="000000"/>
                </a:solidFill>
                <a:latin typeface="Arial"/>
                <a:cs typeface="Arial"/>
              </a:rPr>
              <a:t> </a:t>
            </a:r>
            <a:r>
              <a:rPr lang="fr-FR" sz="1200">
                <a:solidFill>
                  <a:srgbClr val="00B0F0"/>
                </a:solidFill>
                <a:latin typeface="Arial"/>
                <a:cs typeface="Arial"/>
              </a:rPr>
              <a:t>le nombre d'emploi disponible dans ces entreprises</a:t>
            </a:r>
            <a:r>
              <a:rPr lang="fr-FR" sz="1200">
                <a:latin typeface="Arial"/>
                <a:cs typeface="Arial"/>
              </a:rPr>
              <a:t>. </a:t>
            </a:r>
            <a:endParaRPr lang="fr-FR" sz="1200"/>
          </a:p>
        </p:txBody>
      </p:sp>
      <p:sp>
        <p:nvSpPr>
          <p:cNvPr id="13" name="Flèche : droite 12">
            <a:extLst>
              <a:ext uri="{FF2B5EF4-FFF2-40B4-BE49-F238E27FC236}">
                <a16:creationId xmlns:a16="http://schemas.microsoft.com/office/drawing/2014/main" id="{7804CBD1-73DF-5375-80FC-B9D47EB2D171}"/>
              </a:ext>
            </a:extLst>
          </p:cNvPr>
          <p:cNvSpPr/>
          <p:nvPr/>
        </p:nvSpPr>
        <p:spPr>
          <a:xfrm>
            <a:off x="6974777" y="2582349"/>
            <a:ext cx="2041586" cy="1955322"/>
          </a:xfrm>
          <a:prstGeom prst="rightArrow">
            <a:avLst/>
          </a:prstGeom>
          <a:solidFill>
            <a:schemeClr val="accent5">
              <a:lumMod val="40000"/>
              <a:lumOff val="6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Formalisation des inerties</a:t>
            </a:r>
          </a:p>
        </p:txBody>
      </p:sp>
    </p:spTree>
    <p:extLst>
      <p:ext uri="{BB962C8B-B14F-4D97-AF65-F5344CB8AC3E}">
        <p14:creationId xmlns:p14="http://schemas.microsoft.com/office/powerpoint/2010/main" val="732863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F0AFCC61-B872-5879-2071-BF93C166D88A}"/>
              </a:ext>
            </a:extLst>
          </p:cNvPr>
          <p:cNvGraphicFramePr>
            <a:graphicFrameLocks noGrp="1"/>
          </p:cNvGraphicFramePr>
          <p:nvPr>
            <p:extLst>
              <p:ext uri="{D42A27DB-BD31-4B8C-83A1-F6EECF244321}">
                <p14:modId xmlns:p14="http://schemas.microsoft.com/office/powerpoint/2010/main" val="1451758006"/>
              </p:ext>
            </p:extLst>
          </p:nvPr>
        </p:nvGraphicFramePr>
        <p:xfrm>
          <a:off x="206477" y="737420"/>
          <a:ext cx="11779045" cy="5120952"/>
        </p:xfrm>
        <a:graphic>
          <a:graphicData uri="http://schemas.openxmlformats.org/drawingml/2006/table">
            <a:tbl>
              <a:tblPr firstRow="1" firstCol="1" bandRow="1"/>
              <a:tblGrid>
                <a:gridCol w="963561">
                  <a:extLst>
                    <a:ext uri="{9D8B030D-6E8A-4147-A177-3AD203B41FA5}">
                      <a16:colId xmlns:a16="http://schemas.microsoft.com/office/drawing/2014/main" val="1675416321"/>
                    </a:ext>
                  </a:extLst>
                </a:gridCol>
                <a:gridCol w="2588945">
                  <a:extLst>
                    <a:ext uri="{9D8B030D-6E8A-4147-A177-3AD203B41FA5}">
                      <a16:colId xmlns:a16="http://schemas.microsoft.com/office/drawing/2014/main" val="2141199828"/>
                    </a:ext>
                  </a:extLst>
                </a:gridCol>
                <a:gridCol w="3516888">
                  <a:extLst>
                    <a:ext uri="{9D8B030D-6E8A-4147-A177-3AD203B41FA5}">
                      <a16:colId xmlns:a16="http://schemas.microsoft.com/office/drawing/2014/main" val="761789533"/>
                    </a:ext>
                  </a:extLst>
                </a:gridCol>
                <a:gridCol w="1720645">
                  <a:extLst>
                    <a:ext uri="{9D8B030D-6E8A-4147-A177-3AD203B41FA5}">
                      <a16:colId xmlns:a16="http://schemas.microsoft.com/office/drawing/2014/main" val="1622176693"/>
                    </a:ext>
                  </a:extLst>
                </a:gridCol>
                <a:gridCol w="1469197">
                  <a:extLst>
                    <a:ext uri="{9D8B030D-6E8A-4147-A177-3AD203B41FA5}">
                      <a16:colId xmlns:a16="http://schemas.microsoft.com/office/drawing/2014/main" val="1888988885"/>
                    </a:ext>
                  </a:extLst>
                </a:gridCol>
                <a:gridCol w="1519809">
                  <a:extLst>
                    <a:ext uri="{9D8B030D-6E8A-4147-A177-3AD203B41FA5}">
                      <a16:colId xmlns:a16="http://schemas.microsoft.com/office/drawing/2014/main" val="4106960579"/>
                    </a:ext>
                  </a:extLst>
                </a:gridCol>
              </a:tblGrid>
              <a:tr h="668593">
                <a:tc>
                  <a:txBody>
                    <a:bodyPr/>
                    <a:lstStyle/>
                    <a:p>
                      <a:pPr algn="ctr" fontAlgn="t">
                        <a:lnSpc>
                          <a:spcPct val="115000"/>
                        </a:lnSpc>
                        <a:spcBef>
                          <a:spcPts val="0"/>
                        </a:spcBef>
                        <a:spcAft>
                          <a:spcPts val="800"/>
                        </a:spcAft>
                      </a:pPr>
                      <a:r>
                        <a:rPr lang="fr-FR" sz="1000" b="0" i="0" u="none" strike="noStrike" kern="100" dirty="0">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Système technique et industriel</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Individu et collectif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Economique</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Juridique</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Politique et gouvernance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extLst>
                  <a:ext uri="{0D108BD9-81ED-4DB2-BD59-A6C34878D82A}">
                    <a16:rowId xmlns:a16="http://schemas.microsoft.com/office/drawing/2014/main" val="323144600"/>
                  </a:ext>
                </a:extLst>
              </a:tr>
              <a:tr h="1689726">
                <a:tc>
                  <a:txBody>
                    <a:bodyPr/>
                    <a:lstStyle/>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Administration de l’UTC </a:t>
                      </a:r>
                      <a:endParaRPr lang="fr-FR" sz="1000" b="0" i="0" u="none" strike="noStrike">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L’organisation et l’administration de l’UTC ont sédimenté </a:t>
                      </a:r>
                      <a:endParaRPr lang="fr-FR" sz="1000" b="0" i="0" u="none" strike="noStrike">
                        <a:effectLst/>
                        <a:latin typeface="Arial" panose="020B0604020202020204" pitchFamily="34" charset="0"/>
                      </a:endParaRPr>
                    </a:p>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Les infrastructures (bâtiments, …) sont dimensionnées pour accueillir de nombreux.ses étudiant.e.s</a:t>
                      </a:r>
                      <a:endParaRPr lang="fr-FR" sz="1000" b="0" i="0" u="none" strike="noStrike">
                        <a:effectLst/>
                        <a:latin typeface="Arial" panose="020B0604020202020204" pitchFamily="34" charset="0"/>
                      </a:endParaRPr>
                    </a:p>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L’UTC est ancrée dans une organisation semestrielle, suit le calendrier universitaire </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Demeurer une école d’ingénieur réputée</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Marque UTC à conserver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L’UTC est historiquement une école d’ingénieur</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Lors du choix des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candidat.e.s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les bons dossiers sont plus valorisés que ceux présentant des convictions fortes</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Idéal de l’</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(connaissances dans de nombreux domaines, travail dans une grande entreprise, etc.)</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Financements de la région qui dépendent du nombre d’élèves</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Financements par des grandes entreprises</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Critères de la Commissions des titres d’ingénieurs (CTI) </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Revendication d’une apolitisation.</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1787717"/>
                  </a:ext>
                </a:extLst>
              </a:tr>
              <a:tr h="2418757">
                <a:tc>
                  <a:txBody>
                    <a:bodyPr/>
                    <a:lstStyle/>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Etudiant.e.s </a:t>
                      </a:r>
                      <a:endParaRPr lang="fr-FR" sz="1000" b="0" i="0" u="none" strike="noStrike">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Habitudes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Influence des pairs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Biais cognitifs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Eco-anxiété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Habitus des élèves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Idéal de vie, progression linéaire (école, étude, métier, retraire, mort)</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Idéal de l’</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(connaissances dans de nombreux domaines, travail dans une grande entreprise, etc.)</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Les étudiant.e.s font partie du système industriel et capitaliste (doivent faire des stages, trouver un emploi., etc.) </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L’écologie semble demander de prendre parti, de se positionner pour une vision de la société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0997381"/>
                  </a:ext>
                </a:extLst>
              </a:tr>
            </a:tbl>
          </a:graphicData>
        </a:graphic>
      </p:graphicFrame>
      <p:sp>
        <p:nvSpPr>
          <p:cNvPr id="6" name="ZoneTexte 5">
            <a:extLst>
              <a:ext uri="{FF2B5EF4-FFF2-40B4-BE49-F238E27FC236}">
                <a16:creationId xmlns:a16="http://schemas.microsoft.com/office/drawing/2014/main" id="{8821BBE1-4411-037F-2965-D6E7A17F1CDD}"/>
              </a:ext>
            </a:extLst>
          </p:cNvPr>
          <p:cNvSpPr txBox="1"/>
          <p:nvPr/>
        </p:nvSpPr>
        <p:spPr>
          <a:xfrm>
            <a:off x="4269293" y="42650"/>
            <a:ext cx="3653413" cy="369332"/>
          </a:xfrm>
          <a:prstGeom prst="rect">
            <a:avLst/>
          </a:prstGeom>
          <a:noFill/>
        </p:spPr>
        <p:txBody>
          <a:bodyPr wrap="square">
            <a:spAutoFit/>
          </a:bodyPr>
          <a:lstStyle/>
          <a:p>
            <a:pPr algn="ctr"/>
            <a:r>
              <a:rPr lang="fr-FR" sz="1800" b="1" dirty="0"/>
              <a:t>Table</a:t>
            </a:r>
            <a:r>
              <a:rPr lang="fr-FR" b="1" dirty="0"/>
              <a:t>au récapitulatif des inerties </a:t>
            </a:r>
            <a:endParaRPr lang="fr-FR" sz="1800" b="1" dirty="0"/>
          </a:p>
        </p:txBody>
      </p:sp>
    </p:spTree>
    <p:extLst>
      <p:ext uri="{BB962C8B-B14F-4D97-AF65-F5344CB8AC3E}">
        <p14:creationId xmlns:p14="http://schemas.microsoft.com/office/powerpoint/2010/main" val="3346553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5AC0DA2-D1D2-B8A2-B43E-EA6A94F92554}"/>
              </a:ext>
            </a:extLst>
          </p:cNvPr>
          <p:cNvGraphicFramePr>
            <a:graphicFrameLocks noGrp="1"/>
          </p:cNvGraphicFramePr>
          <p:nvPr>
            <p:extLst>
              <p:ext uri="{D42A27DB-BD31-4B8C-83A1-F6EECF244321}">
                <p14:modId xmlns:p14="http://schemas.microsoft.com/office/powerpoint/2010/main" val="3356513774"/>
              </p:ext>
            </p:extLst>
          </p:nvPr>
        </p:nvGraphicFramePr>
        <p:xfrm>
          <a:off x="206477" y="1765335"/>
          <a:ext cx="11779045" cy="3527779"/>
        </p:xfrm>
        <a:graphic>
          <a:graphicData uri="http://schemas.openxmlformats.org/drawingml/2006/table">
            <a:tbl>
              <a:tblPr firstRow="1" firstCol="1" bandRow="1"/>
              <a:tblGrid>
                <a:gridCol w="963561">
                  <a:extLst>
                    <a:ext uri="{9D8B030D-6E8A-4147-A177-3AD203B41FA5}">
                      <a16:colId xmlns:a16="http://schemas.microsoft.com/office/drawing/2014/main" val="2951983887"/>
                    </a:ext>
                  </a:extLst>
                </a:gridCol>
                <a:gridCol w="2588945">
                  <a:extLst>
                    <a:ext uri="{9D8B030D-6E8A-4147-A177-3AD203B41FA5}">
                      <a16:colId xmlns:a16="http://schemas.microsoft.com/office/drawing/2014/main" val="37645972"/>
                    </a:ext>
                  </a:extLst>
                </a:gridCol>
                <a:gridCol w="3516888">
                  <a:extLst>
                    <a:ext uri="{9D8B030D-6E8A-4147-A177-3AD203B41FA5}">
                      <a16:colId xmlns:a16="http://schemas.microsoft.com/office/drawing/2014/main" val="2114871436"/>
                    </a:ext>
                  </a:extLst>
                </a:gridCol>
                <a:gridCol w="1720645">
                  <a:extLst>
                    <a:ext uri="{9D8B030D-6E8A-4147-A177-3AD203B41FA5}">
                      <a16:colId xmlns:a16="http://schemas.microsoft.com/office/drawing/2014/main" val="1029136746"/>
                    </a:ext>
                  </a:extLst>
                </a:gridCol>
                <a:gridCol w="1469197">
                  <a:extLst>
                    <a:ext uri="{9D8B030D-6E8A-4147-A177-3AD203B41FA5}">
                      <a16:colId xmlns:a16="http://schemas.microsoft.com/office/drawing/2014/main" val="1171934151"/>
                    </a:ext>
                  </a:extLst>
                </a:gridCol>
                <a:gridCol w="1519809">
                  <a:extLst>
                    <a:ext uri="{9D8B030D-6E8A-4147-A177-3AD203B41FA5}">
                      <a16:colId xmlns:a16="http://schemas.microsoft.com/office/drawing/2014/main" val="2229801441"/>
                    </a:ext>
                  </a:extLst>
                </a:gridCol>
              </a:tblGrid>
              <a:tr h="2701453">
                <a:tc>
                  <a:txBody>
                    <a:bodyPr/>
                    <a:lstStyle/>
                    <a:p>
                      <a:pPr algn="ctr" fontAlgn="t">
                        <a:lnSpc>
                          <a:spcPct val="115000"/>
                        </a:lnSpc>
                        <a:spcBef>
                          <a:spcPts val="0"/>
                        </a:spcBef>
                        <a:spcAft>
                          <a:spcPts val="800"/>
                        </a:spcAft>
                      </a:pPr>
                      <a:r>
                        <a:rPr lang="fr-FR" sz="1000" b="1" i="0" u="none" strike="noStrike" kern="100" dirty="0" err="1">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Professeur.e.s</a:t>
                      </a: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Réutilisation des cours d’une année à l’autre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Habitudes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Influence des pairs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Biais cognitifs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Eco-anxiété</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Habitus des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professeur.e.s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dans le champ académique (discipline, reconnaissance, etc.)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Peur de ne plus bien enseigner</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Idéal de l’</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(connaissances dans de nombreux domaines, travail dans une grande entreprise, etc.)</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Ils sont fonctionnaires donc doivent répondre attentes de l’UTC et de l’Etat qui les paie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Règlement intérieur de l’UTC</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Conseil d’administration : notation individuelle obligatoire, fonctionnement par notation, etc.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L’écologie semble demander de prendre parti, de se positionner pour une vision de la société</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96885"/>
                  </a:ext>
                </a:extLst>
              </a:tr>
              <a:tr h="826326">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Entreprises et partenaires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Idéal de l’</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(connaissances dans de nombreux domaines, travail dans une grande entreprise, etc.)</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Besoin important d’</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Respect des normes environnementales</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88885320"/>
                  </a:ext>
                </a:extLst>
              </a:tr>
            </a:tbl>
          </a:graphicData>
        </a:graphic>
      </p:graphicFrame>
      <p:graphicFrame>
        <p:nvGraphicFramePr>
          <p:cNvPr id="3" name="Tableau 2">
            <a:extLst>
              <a:ext uri="{FF2B5EF4-FFF2-40B4-BE49-F238E27FC236}">
                <a16:creationId xmlns:a16="http://schemas.microsoft.com/office/drawing/2014/main" id="{03EC0194-6F46-0CF2-3426-54B361CBD893}"/>
              </a:ext>
            </a:extLst>
          </p:cNvPr>
          <p:cNvGraphicFramePr>
            <a:graphicFrameLocks noGrp="1"/>
          </p:cNvGraphicFramePr>
          <p:nvPr>
            <p:extLst>
              <p:ext uri="{D42A27DB-BD31-4B8C-83A1-F6EECF244321}">
                <p14:modId xmlns:p14="http://schemas.microsoft.com/office/powerpoint/2010/main" val="3106582198"/>
              </p:ext>
            </p:extLst>
          </p:nvPr>
        </p:nvGraphicFramePr>
        <p:xfrm>
          <a:off x="206477" y="752866"/>
          <a:ext cx="11779045" cy="1012469"/>
        </p:xfrm>
        <a:graphic>
          <a:graphicData uri="http://schemas.openxmlformats.org/drawingml/2006/table">
            <a:tbl>
              <a:tblPr firstRow="1" firstCol="1" bandRow="1"/>
              <a:tblGrid>
                <a:gridCol w="963561">
                  <a:extLst>
                    <a:ext uri="{9D8B030D-6E8A-4147-A177-3AD203B41FA5}">
                      <a16:colId xmlns:a16="http://schemas.microsoft.com/office/drawing/2014/main" val="2674910131"/>
                    </a:ext>
                  </a:extLst>
                </a:gridCol>
                <a:gridCol w="2588945">
                  <a:extLst>
                    <a:ext uri="{9D8B030D-6E8A-4147-A177-3AD203B41FA5}">
                      <a16:colId xmlns:a16="http://schemas.microsoft.com/office/drawing/2014/main" val="2593169908"/>
                    </a:ext>
                  </a:extLst>
                </a:gridCol>
                <a:gridCol w="3516888">
                  <a:extLst>
                    <a:ext uri="{9D8B030D-6E8A-4147-A177-3AD203B41FA5}">
                      <a16:colId xmlns:a16="http://schemas.microsoft.com/office/drawing/2014/main" val="2418574870"/>
                    </a:ext>
                  </a:extLst>
                </a:gridCol>
                <a:gridCol w="1720645">
                  <a:extLst>
                    <a:ext uri="{9D8B030D-6E8A-4147-A177-3AD203B41FA5}">
                      <a16:colId xmlns:a16="http://schemas.microsoft.com/office/drawing/2014/main" val="3031436256"/>
                    </a:ext>
                  </a:extLst>
                </a:gridCol>
                <a:gridCol w="1469197">
                  <a:extLst>
                    <a:ext uri="{9D8B030D-6E8A-4147-A177-3AD203B41FA5}">
                      <a16:colId xmlns:a16="http://schemas.microsoft.com/office/drawing/2014/main" val="2295207595"/>
                    </a:ext>
                  </a:extLst>
                </a:gridCol>
                <a:gridCol w="1519809">
                  <a:extLst>
                    <a:ext uri="{9D8B030D-6E8A-4147-A177-3AD203B41FA5}">
                      <a16:colId xmlns:a16="http://schemas.microsoft.com/office/drawing/2014/main" val="912760703"/>
                    </a:ext>
                  </a:extLst>
                </a:gridCol>
              </a:tblGrid>
              <a:tr h="668593">
                <a:tc>
                  <a:txBody>
                    <a:bodyPr/>
                    <a:lstStyle/>
                    <a:p>
                      <a:pPr algn="ctr" fontAlgn="t">
                        <a:lnSpc>
                          <a:spcPct val="115000"/>
                        </a:lnSpc>
                        <a:spcBef>
                          <a:spcPts val="0"/>
                        </a:spcBef>
                        <a:spcAft>
                          <a:spcPts val="800"/>
                        </a:spcAft>
                      </a:pPr>
                      <a:r>
                        <a:rPr lang="fr-FR" sz="1000" b="0" i="0" u="none" strike="noStrike" kern="100" dirty="0">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Système technique et industriel</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Individu et collectif </a:t>
                      </a:r>
                      <a:endParaRPr lang="fr-FR" sz="1000" b="0" i="0" u="none" strike="noStrike">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Economique</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Juridique</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Politique et gouvernance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extLst>
                  <a:ext uri="{0D108BD9-81ED-4DB2-BD59-A6C34878D82A}">
                    <a16:rowId xmlns:a16="http://schemas.microsoft.com/office/drawing/2014/main" val="4120497530"/>
                  </a:ext>
                </a:extLst>
              </a:tr>
            </a:tbl>
          </a:graphicData>
        </a:graphic>
      </p:graphicFrame>
      <p:sp>
        <p:nvSpPr>
          <p:cNvPr id="4" name="ZoneTexte 3">
            <a:extLst>
              <a:ext uri="{FF2B5EF4-FFF2-40B4-BE49-F238E27FC236}">
                <a16:creationId xmlns:a16="http://schemas.microsoft.com/office/drawing/2014/main" id="{6AC6E6A9-515E-1EE1-ECDA-C49DD076FD8D}"/>
              </a:ext>
            </a:extLst>
          </p:cNvPr>
          <p:cNvSpPr txBox="1"/>
          <p:nvPr/>
        </p:nvSpPr>
        <p:spPr>
          <a:xfrm>
            <a:off x="4269293" y="42650"/>
            <a:ext cx="3653413" cy="369332"/>
          </a:xfrm>
          <a:prstGeom prst="rect">
            <a:avLst/>
          </a:prstGeom>
          <a:noFill/>
        </p:spPr>
        <p:txBody>
          <a:bodyPr wrap="square">
            <a:spAutoFit/>
          </a:bodyPr>
          <a:lstStyle/>
          <a:p>
            <a:pPr algn="ctr"/>
            <a:r>
              <a:rPr lang="fr-FR" sz="1800" b="1" dirty="0"/>
              <a:t>Table</a:t>
            </a:r>
            <a:r>
              <a:rPr lang="fr-FR" b="1" dirty="0"/>
              <a:t>au récapitulatif des inerties </a:t>
            </a:r>
            <a:endParaRPr lang="fr-FR" sz="1800" b="1" dirty="0"/>
          </a:p>
        </p:txBody>
      </p:sp>
    </p:spTree>
    <p:extLst>
      <p:ext uri="{BB962C8B-B14F-4D97-AF65-F5344CB8AC3E}">
        <p14:creationId xmlns:p14="http://schemas.microsoft.com/office/powerpoint/2010/main" val="3321071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9BFD1D8-5364-6A23-4F36-20179E139CBD}"/>
              </a:ext>
            </a:extLst>
          </p:cNvPr>
          <p:cNvSpPr>
            <a:spLocks noGrp="1"/>
          </p:cNvSpPr>
          <p:nvPr>
            <p:ph idx="1"/>
          </p:nvPr>
        </p:nvSpPr>
        <p:spPr/>
        <p:txBody>
          <a:bodyPr vert="horz" lIns="91440" tIns="45720" rIns="91440" bIns="45720" rtlCol="0" anchor="t">
            <a:normAutofit/>
          </a:bodyPr>
          <a:lstStyle/>
          <a:p>
            <a:pPr marL="0" indent="0">
              <a:buNone/>
            </a:pPr>
            <a:endParaRPr lang="fr-FR"/>
          </a:p>
          <a:p>
            <a:pPr marL="0" indent="0" algn="just">
              <a:buNone/>
            </a:pPr>
            <a:r>
              <a:rPr lang="fr-FR"/>
              <a:t>A la fin de cet atelier, on obtient une quantité importante de post-it. Pour pouvoir exploiter ceux-ci et y voir plus clair, il est intéressant et pertinent de classer les inerties selon les cinq domaines donnés ci-après. </a:t>
            </a:r>
          </a:p>
        </p:txBody>
      </p:sp>
    </p:spTree>
    <p:extLst>
      <p:ext uri="{BB962C8B-B14F-4D97-AF65-F5344CB8AC3E}">
        <p14:creationId xmlns:p14="http://schemas.microsoft.com/office/powerpoint/2010/main" val="3168668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0A7649-6DEB-A8C2-1265-243183C9FA55}"/>
              </a:ext>
            </a:extLst>
          </p:cNvPr>
          <p:cNvSpPr>
            <a:spLocks noGrp="1"/>
          </p:cNvSpPr>
          <p:nvPr>
            <p:ph type="title"/>
          </p:nvPr>
        </p:nvSpPr>
        <p:spPr>
          <a:xfrm>
            <a:off x="248728" y="178219"/>
            <a:ext cx="11349487" cy="1325563"/>
          </a:xfrm>
        </p:spPr>
        <p:txBody>
          <a:bodyPr/>
          <a:lstStyle/>
          <a:p>
            <a:r>
              <a:rPr lang="fr-FR"/>
              <a:t>Classification des inerties selon cinq domaines : </a:t>
            </a:r>
          </a:p>
        </p:txBody>
      </p:sp>
      <p:sp>
        <p:nvSpPr>
          <p:cNvPr id="3" name="Espace réservé du contenu 2">
            <a:extLst>
              <a:ext uri="{FF2B5EF4-FFF2-40B4-BE49-F238E27FC236}">
                <a16:creationId xmlns:a16="http://schemas.microsoft.com/office/drawing/2014/main" id="{A7C9D99C-03E5-4B8F-B21C-05F7D170C9AC}"/>
              </a:ext>
            </a:extLst>
          </p:cNvPr>
          <p:cNvSpPr>
            <a:spLocks noGrp="1"/>
          </p:cNvSpPr>
          <p:nvPr>
            <p:ph idx="1"/>
          </p:nvPr>
        </p:nvSpPr>
        <p:spPr>
          <a:xfrm>
            <a:off x="838200" y="1394304"/>
            <a:ext cx="10515600" cy="641980"/>
          </a:xfrm>
        </p:spPr>
        <p:txBody>
          <a:bodyPr vert="horz" lIns="91440" tIns="45720" rIns="91440" bIns="45720" rtlCol="0" anchor="t">
            <a:normAutofit/>
          </a:bodyPr>
          <a:lstStyle/>
          <a:p>
            <a:pPr marL="0" indent="0">
              <a:buNone/>
            </a:pPr>
            <a:r>
              <a:rPr lang="fr-FR" sz="1600"/>
              <a:t>A partir des inerties formulées, on peut réaliser une discrimination de celles-ci en fonction des cinq domaines suivants. Sur chacun des post-it, on fait apparaitre le pictogramme associé à la catégorie choisie. </a:t>
            </a:r>
          </a:p>
        </p:txBody>
      </p:sp>
      <p:pic>
        <p:nvPicPr>
          <p:cNvPr id="5" name="Image 4" descr="Une image contenant noir, obscurité&#10;&#10;Description générée automatiquement">
            <a:extLst>
              <a:ext uri="{FF2B5EF4-FFF2-40B4-BE49-F238E27FC236}">
                <a16:creationId xmlns:a16="http://schemas.microsoft.com/office/drawing/2014/main" id="{D7C566AC-17B8-5837-17E3-7B88657EBE9B}"/>
              </a:ext>
            </a:extLst>
          </p:cNvPr>
          <p:cNvPicPr>
            <a:picLocks noChangeAspect="1"/>
          </p:cNvPicPr>
          <p:nvPr/>
        </p:nvPicPr>
        <p:blipFill>
          <a:blip r:embed="rId2"/>
          <a:stretch>
            <a:fillRect/>
          </a:stretch>
        </p:blipFill>
        <p:spPr>
          <a:xfrm>
            <a:off x="1061408" y="2379633"/>
            <a:ext cx="479485" cy="1063566"/>
          </a:xfrm>
          <a:prstGeom prst="rect">
            <a:avLst/>
          </a:prstGeom>
        </p:spPr>
      </p:pic>
      <p:pic>
        <p:nvPicPr>
          <p:cNvPr id="6" name="Image 5" descr="Une image contenant noir, obscurité&#10;&#10;Description générée automatiquement">
            <a:extLst>
              <a:ext uri="{FF2B5EF4-FFF2-40B4-BE49-F238E27FC236}">
                <a16:creationId xmlns:a16="http://schemas.microsoft.com/office/drawing/2014/main" id="{6C8B50A3-649C-D136-60E6-C70BE03A28BD}"/>
              </a:ext>
            </a:extLst>
          </p:cNvPr>
          <p:cNvPicPr>
            <a:picLocks noChangeAspect="1"/>
          </p:cNvPicPr>
          <p:nvPr/>
        </p:nvPicPr>
        <p:blipFill>
          <a:blip r:embed="rId3"/>
          <a:stretch>
            <a:fillRect/>
          </a:stretch>
        </p:blipFill>
        <p:spPr>
          <a:xfrm>
            <a:off x="970383" y="4728354"/>
            <a:ext cx="647161" cy="1182538"/>
          </a:xfrm>
          <a:prstGeom prst="rect">
            <a:avLst/>
          </a:prstGeom>
        </p:spPr>
      </p:pic>
      <p:pic>
        <p:nvPicPr>
          <p:cNvPr id="7" name="Image 6" descr="Une image contenant noir, obscurité&#10;&#10;Description générée automatiquement">
            <a:extLst>
              <a:ext uri="{FF2B5EF4-FFF2-40B4-BE49-F238E27FC236}">
                <a16:creationId xmlns:a16="http://schemas.microsoft.com/office/drawing/2014/main" id="{B0797071-E5BC-D691-F542-37F507AA41E5}"/>
              </a:ext>
            </a:extLst>
          </p:cNvPr>
          <p:cNvPicPr>
            <a:picLocks noChangeAspect="1"/>
          </p:cNvPicPr>
          <p:nvPr/>
        </p:nvPicPr>
        <p:blipFill>
          <a:blip r:embed="rId4"/>
          <a:stretch>
            <a:fillRect/>
          </a:stretch>
        </p:blipFill>
        <p:spPr>
          <a:xfrm>
            <a:off x="5755347" y="2383946"/>
            <a:ext cx="853837" cy="810524"/>
          </a:xfrm>
          <a:prstGeom prst="rect">
            <a:avLst/>
          </a:prstGeom>
        </p:spPr>
      </p:pic>
      <p:pic>
        <p:nvPicPr>
          <p:cNvPr id="8" name="Image 7" descr="Une image contenant noir, obscurité&#10;&#10;Description générée automatiquement">
            <a:extLst>
              <a:ext uri="{FF2B5EF4-FFF2-40B4-BE49-F238E27FC236}">
                <a16:creationId xmlns:a16="http://schemas.microsoft.com/office/drawing/2014/main" id="{AF965A51-DE2F-15D1-DFC5-B2395FEF5E72}"/>
              </a:ext>
            </a:extLst>
          </p:cNvPr>
          <p:cNvPicPr>
            <a:picLocks noChangeAspect="1"/>
          </p:cNvPicPr>
          <p:nvPr/>
        </p:nvPicPr>
        <p:blipFill>
          <a:blip r:embed="rId5"/>
          <a:stretch>
            <a:fillRect/>
          </a:stretch>
        </p:blipFill>
        <p:spPr>
          <a:xfrm>
            <a:off x="5750584" y="3687253"/>
            <a:ext cx="1021512" cy="1021871"/>
          </a:xfrm>
          <a:prstGeom prst="rect">
            <a:avLst/>
          </a:prstGeom>
        </p:spPr>
      </p:pic>
      <p:pic>
        <p:nvPicPr>
          <p:cNvPr id="9" name="Image 8" descr="Une image contenant noir, obscurité&#10;&#10;Description générée automatiquement">
            <a:extLst>
              <a:ext uri="{FF2B5EF4-FFF2-40B4-BE49-F238E27FC236}">
                <a16:creationId xmlns:a16="http://schemas.microsoft.com/office/drawing/2014/main" id="{709A6E52-D867-1A41-BB74-C2915542CA0D}"/>
              </a:ext>
            </a:extLst>
          </p:cNvPr>
          <p:cNvPicPr>
            <a:picLocks noChangeAspect="1"/>
          </p:cNvPicPr>
          <p:nvPr/>
        </p:nvPicPr>
        <p:blipFill>
          <a:blip r:embed="rId6"/>
          <a:stretch>
            <a:fillRect/>
          </a:stretch>
        </p:blipFill>
        <p:spPr>
          <a:xfrm>
            <a:off x="5479122" y="4901421"/>
            <a:ext cx="1564437" cy="1512139"/>
          </a:xfrm>
          <a:prstGeom prst="rect">
            <a:avLst/>
          </a:prstGeom>
        </p:spPr>
      </p:pic>
      <p:sp>
        <p:nvSpPr>
          <p:cNvPr id="10" name="ZoneTexte 9">
            <a:extLst>
              <a:ext uri="{FF2B5EF4-FFF2-40B4-BE49-F238E27FC236}">
                <a16:creationId xmlns:a16="http://schemas.microsoft.com/office/drawing/2014/main" id="{C3097F34-094D-95F3-E473-1916A753EB66}"/>
              </a:ext>
            </a:extLst>
          </p:cNvPr>
          <p:cNvSpPr txBox="1"/>
          <p:nvPr/>
        </p:nvSpPr>
        <p:spPr>
          <a:xfrm>
            <a:off x="1633269" y="2380891"/>
            <a:ext cx="3145764"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kern="100">
                <a:cs typeface="Arial"/>
              </a:rPr>
              <a:t>Système technique et industriel</a:t>
            </a:r>
            <a:endParaRPr lang="fr-FR"/>
          </a:p>
          <a:p>
            <a:r>
              <a:rPr lang="fr-FR" sz="1600" i="1" kern="100">
                <a:cs typeface="Arial"/>
              </a:rPr>
              <a:t> (Momentum, dépendance du sentier, lock-in, capital humain..)</a:t>
            </a:r>
          </a:p>
        </p:txBody>
      </p:sp>
      <p:sp>
        <p:nvSpPr>
          <p:cNvPr id="12" name="ZoneTexte 11">
            <a:extLst>
              <a:ext uri="{FF2B5EF4-FFF2-40B4-BE49-F238E27FC236}">
                <a16:creationId xmlns:a16="http://schemas.microsoft.com/office/drawing/2014/main" id="{17CBB8C4-100C-DD6E-A8DE-C0F7D5153BE7}"/>
              </a:ext>
            </a:extLst>
          </p:cNvPr>
          <p:cNvSpPr txBox="1"/>
          <p:nvPr/>
        </p:nvSpPr>
        <p:spPr>
          <a:xfrm>
            <a:off x="1834551" y="4724400"/>
            <a:ext cx="2944483"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kern="100">
                <a:cs typeface="Arial"/>
              </a:rPr>
              <a:t>Individu et collectif </a:t>
            </a:r>
            <a:endParaRPr lang="fr-FR"/>
          </a:p>
          <a:p>
            <a:r>
              <a:rPr lang="fr-FR" sz="1600" i="1">
                <a:cs typeface="Arial"/>
              </a:rPr>
              <a:t>(Biais cognitifs, habitus, désir mimétique, organisation des communautés concernées...)</a:t>
            </a:r>
          </a:p>
        </p:txBody>
      </p:sp>
      <p:sp>
        <p:nvSpPr>
          <p:cNvPr id="13" name="ZoneTexte 12">
            <a:extLst>
              <a:ext uri="{FF2B5EF4-FFF2-40B4-BE49-F238E27FC236}">
                <a16:creationId xmlns:a16="http://schemas.microsoft.com/office/drawing/2014/main" id="{2C302D63-E5D1-9F23-A68C-4684115D7AA0}"/>
              </a:ext>
            </a:extLst>
          </p:cNvPr>
          <p:cNvSpPr txBox="1"/>
          <p:nvPr/>
        </p:nvSpPr>
        <p:spPr>
          <a:xfrm>
            <a:off x="6765985" y="2222740"/>
            <a:ext cx="5014822"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kern="100">
                <a:cs typeface="Arial"/>
              </a:rPr>
              <a:t>Economique</a:t>
            </a:r>
            <a:endParaRPr lang="fr-FR"/>
          </a:p>
          <a:p>
            <a:r>
              <a:rPr lang="fr-FR" sz="1600" i="1" kern="100">
                <a:cs typeface="Arial"/>
              </a:rPr>
              <a:t>(Investissement de forme, modèle économique des acteurs, business model, interrelation entre eux…)</a:t>
            </a:r>
          </a:p>
        </p:txBody>
      </p:sp>
      <p:sp>
        <p:nvSpPr>
          <p:cNvPr id="14" name="ZoneTexte 13">
            <a:extLst>
              <a:ext uri="{FF2B5EF4-FFF2-40B4-BE49-F238E27FC236}">
                <a16:creationId xmlns:a16="http://schemas.microsoft.com/office/drawing/2014/main" id="{C0A1CED6-4B25-68C2-99B9-9F517AE45724}"/>
              </a:ext>
            </a:extLst>
          </p:cNvPr>
          <p:cNvSpPr txBox="1"/>
          <p:nvPr/>
        </p:nvSpPr>
        <p:spPr>
          <a:xfrm>
            <a:off x="7484853" y="3689230"/>
            <a:ext cx="3562709"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kern="100">
                <a:cs typeface="Arial"/>
              </a:rPr>
              <a:t>Juridique </a:t>
            </a:r>
          </a:p>
          <a:p>
            <a:r>
              <a:rPr lang="fr-FR" sz="1600" i="1" kern="100">
                <a:cs typeface="Arial"/>
              </a:rPr>
              <a:t>(Jurisprudence, normes existantes…)</a:t>
            </a:r>
          </a:p>
        </p:txBody>
      </p:sp>
      <p:sp>
        <p:nvSpPr>
          <p:cNvPr id="15" name="ZoneTexte 14">
            <a:extLst>
              <a:ext uri="{FF2B5EF4-FFF2-40B4-BE49-F238E27FC236}">
                <a16:creationId xmlns:a16="http://schemas.microsoft.com/office/drawing/2014/main" id="{6C905B02-0A7B-8C7E-CD95-481535BBB47E}"/>
              </a:ext>
            </a:extLst>
          </p:cNvPr>
          <p:cNvSpPr txBox="1"/>
          <p:nvPr/>
        </p:nvSpPr>
        <p:spPr>
          <a:xfrm>
            <a:off x="7154174" y="5285117"/>
            <a:ext cx="4468483"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kern="100">
                <a:cs typeface="Arial"/>
              </a:rPr>
              <a:t>Politique et gouvernance</a:t>
            </a:r>
            <a:endParaRPr lang="fr-FR"/>
          </a:p>
          <a:p>
            <a:r>
              <a:rPr lang="fr-FR" sz="1600" i="1" kern="100">
                <a:cs typeface="Arial"/>
              </a:rPr>
              <a:t>(Conatus institutionnel, agenda politique différent du votre, reluctance à traiter de certains sujets...)</a:t>
            </a:r>
          </a:p>
        </p:txBody>
      </p:sp>
    </p:spTree>
    <p:extLst>
      <p:ext uri="{BB962C8B-B14F-4D97-AF65-F5344CB8AC3E}">
        <p14:creationId xmlns:p14="http://schemas.microsoft.com/office/powerpoint/2010/main" val="2916106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2240E7-9776-CFB2-5EB6-D1A1EFBC45CA}"/>
              </a:ext>
            </a:extLst>
          </p:cNvPr>
          <p:cNvSpPr>
            <a:spLocks noGrp="1"/>
          </p:cNvSpPr>
          <p:nvPr>
            <p:ph type="title"/>
          </p:nvPr>
        </p:nvSpPr>
        <p:spPr/>
        <p:txBody>
          <a:bodyPr/>
          <a:lstStyle/>
          <a:p>
            <a:r>
              <a:rPr lang="fr-FR"/>
              <a:t>Puis selon chaque </a:t>
            </a:r>
            <a:r>
              <a:rPr lang="fr-FR" err="1"/>
              <a:t>acteur.rice</a:t>
            </a:r>
            <a:r>
              <a:rPr lang="fr-FR"/>
              <a:t> : </a:t>
            </a:r>
          </a:p>
        </p:txBody>
      </p:sp>
      <p:sp>
        <p:nvSpPr>
          <p:cNvPr id="3" name="Espace réservé du contenu 2">
            <a:extLst>
              <a:ext uri="{FF2B5EF4-FFF2-40B4-BE49-F238E27FC236}">
                <a16:creationId xmlns:a16="http://schemas.microsoft.com/office/drawing/2014/main" id="{5B9710A8-E095-FB94-C7B1-BC2ABCEAAC3D}"/>
              </a:ext>
            </a:extLst>
          </p:cNvPr>
          <p:cNvSpPr>
            <a:spLocks noGrp="1"/>
          </p:cNvSpPr>
          <p:nvPr>
            <p:ph idx="1"/>
          </p:nvPr>
        </p:nvSpPr>
        <p:spPr>
          <a:xfrm>
            <a:off x="665672" y="1423059"/>
            <a:ext cx="10515600" cy="541338"/>
          </a:xfrm>
        </p:spPr>
        <p:txBody>
          <a:bodyPr vert="horz" lIns="91440" tIns="45720" rIns="91440" bIns="45720" rtlCol="0" anchor="t">
            <a:normAutofit/>
          </a:bodyPr>
          <a:lstStyle/>
          <a:p>
            <a:pPr marL="0" indent="0">
              <a:buNone/>
            </a:pPr>
            <a:r>
              <a:rPr lang="fr-FR" sz="1600"/>
              <a:t>Après avoir identifié les inerties par domaines, on peut désormais les regrouper par acteur.rice. Le résultat final de cet atelier de recherche d'inertie peut donc se présenter ainsi: </a:t>
            </a:r>
          </a:p>
        </p:txBody>
      </p:sp>
      <p:pic>
        <p:nvPicPr>
          <p:cNvPr id="4" name="Image 3" descr="Une image contenant capture d’écran, texte, noir, conception&#10;&#10;Description générée automatiquement">
            <a:extLst>
              <a:ext uri="{FF2B5EF4-FFF2-40B4-BE49-F238E27FC236}">
                <a16:creationId xmlns:a16="http://schemas.microsoft.com/office/drawing/2014/main" id="{CA5BE82B-1A7F-BA61-5A54-F111A78C17D3}"/>
              </a:ext>
            </a:extLst>
          </p:cNvPr>
          <p:cNvPicPr>
            <a:picLocks noChangeAspect="1"/>
          </p:cNvPicPr>
          <p:nvPr/>
        </p:nvPicPr>
        <p:blipFill>
          <a:blip r:embed="rId2"/>
          <a:stretch>
            <a:fillRect/>
          </a:stretch>
        </p:blipFill>
        <p:spPr>
          <a:xfrm>
            <a:off x="665223" y="2148157"/>
            <a:ext cx="3773518" cy="3711875"/>
          </a:xfrm>
          <a:prstGeom prst="rect">
            <a:avLst/>
          </a:prstGeom>
        </p:spPr>
      </p:pic>
      <p:sp>
        <p:nvSpPr>
          <p:cNvPr id="5" name="ZoneTexte 4">
            <a:extLst>
              <a:ext uri="{FF2B5EF4-FFF2-40B4-BE49-F238E27FC236}">
                <a16:creationId xmlns:a16="http://schemas.microsoft.com/office/drawing/2014/main" id="{3D45E729-0972-4638-FC90-D9F496BC585D}"/>
              </a:ext>
            </a:extLst>
          </p:cNvPr>
          <p:cNvSpPr txBox="1"/>
          <p:nvPr/>
        </p:nvSpPr>
        <p:spPr>
          <a:xfrm>
            <a:off x="1903422" y="4531672"/>
            <a:ext cx="158536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b="1">
                <a:solidFill>
                  <a:schemeClr val="accent4">
                    <a:lumMod val="75000"/>
                  </a:schemeClr>
                </a:solidFill>
              </a:rPr>
              <a:t>ACTEUR 1</a:t>
            </a:r>
          </a:p>
        </p:txBody>
      </p:sp>
      <p:pic>
        <p:nvPicPr>
          <p:cNvPr id="6" name="Image 5" descr="Une image contenant texte, capture d’écran, noir, conception&#10;&#10;Description générée automatiquement">
            <a:extLst>
              <a:ext uri="{FF2B5EF4-FFF2-40B4-BE49-F238E27FC236}">
                <a16:creationId xmlns:a16="http://schemas.microsoft.com/office/drawing/2014/main" id="{1FCDCC2F-629C-8FE3-8C30-3B4E696022C1}"/>
              </a:ext>
            </a:extLst>
          </p:cNvPr>
          <p:cNvPicPr>
            <a:picLocks noChangeAspect="1"/>
          </p:cNvPicPr>
          <p:nvPr/>
        </p:nvPicPr>
        <p:blipFill>
          <a:blip r:embed="rId3"/>
          <a:stretch>
            <a:fillRect/>
          </a:stretch>
        </p:blipFill>
        <p:spPr>
          <a:xfrm>
            <a:off x="6286770" y="1971406"/>
            <a:ext cx="3989178" cy="3907228"/>
          </a:xfrm>
          <a:prstGeom prst="rect">
            <a:avLst/>
          </a:prstGeom>
        </p:spPr>
      </p:pic>
      <p:sp>
        <p:nvSpPr>
          <p:cNvPr id="7" name="ZoneTexte 6">
            <a:extLst>
              <a:ext uri="{FF2B5EF4-FFF2-40B4-BE49-F238E27FC236}">
                <a16:creationId xmlns:a16="http://schemas.microsoft.com/office/drawing/2014/main" id="{F3CDBCB6-00DB-DD57-3C24-5F15AEA6AF2D}"/>
              </a:ext>
            </a:extLst>
          </p:cNvPr>
          <p:cNvSpPr txBox="1"/>
          <p:nvPr/>
        </p:nvSpPr>
        <p:spPr>
          <a:xfrm>
            <a:off x="7481836" y="4330389"/>
            <a:ext cx="158536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b="1">
                <a:solidFill>
                  <a:schemeClr val="accent4">
                    <a:lumMod val="75000"/>
                  </a:schemeClr>
                </a:solidFill>
              </a:rPr>
              <a:t>ACTEUR 2</a:t>
            </a:r>
          </a:p>
        </p:txBody>
      </p:sp>
      <p:pic>
        <p:nvPicPr>
          <p:cNvPr id="8" name="Image 7" descr="Une image contenant noir, obscurité&#10;&#10;Description générée automatiquement">
            <a:extLst>
              <a:ext uri="{FF2B5EF4-FFF2-40B4-BE49-F238E27FC236}">
                <a16:creationId xmlns:a16="http://schemas.microsoft.com/office/drawing/2014/main" id="{5D7DD6BF-C5A1-E70A-DCAF-7CA09312F10A}"/>
              </a:ext>
            </a:extLst>
          </p:cNvPr>
          <p:cNvPicPr>
            <a:picLocks noChangeAspect="1"/>
          </p:cNvPicPr>
          <p:nvPr/>
        </p:nvPicPr>
        <p:blipFill rotWithShape="1">
          <a:blip r:embed="rId4"/>
          <a:srcRect l="11063" t="975" r="12095" b="15733"/>
          <a:stretch/>
        </p:blipFill>
        <p:spPr>
          <a:xfrm>
            <a:off x="306925" y="6011905"/>
            <a:ext cx="709579" cy="722696"/>
          </a:xfrm>
          <a:prstGeom prst="rect">
            <a:avLst/>
          </a:prstGeom>
        </p:spPr>
      </p:pic>
      <p:sp>
        <p:nvSpPr>
          <p:cNvPr id="10" name="Espace réservé du contenu 2">
            <a:extLst>
              <a:ext uri="{FF2B5EF4-FFF2-40B4-BE49-F238E27FC236}">
                <a16:creationId xmlns:a16="http://schemas.microsoft.com/office/drawing/2014/main" id="{94AE5E93-EB60-2754-4B3E-E61719EDCF69}"/>
              </a:ext>
            </a:extLst>
          </p:cNvPr>
          <p:cNvSpPr txBox="1">
            <a:spLocks/>
          </p:cNvSpPr>
          <p:nvPr/>
        </p:nvSpPr>
        <p:spPr>
          <a:xfrm>
            <a:off x="1033732" y="6204968"/>
            <a:ext cx="10515600" cy="54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600"/>
              <a:t>Il est également possible de trier les inerties selon les cinq domaines présentés sur la slide précédente, si cela semble plus pertinent. </a:t>
            </a:r>
            <a:endParaRPr lang="fr-FR"/>
          </a:p>
        </p:txBody>
      </p:sp>
    </p:spTree>
    <p:extLst>
      <p:ext uri="{BB962C8B-B14F-4D97-AF65-F5344CB8AC3E}">
        <p14:creationId xmlns:p14="http://schemas.microsoft.com/office/powerpoint/2010/main" val="1312028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C095A7-5BC0-677F-66F6-1052D7B5B490}"/>
              </a:ext>
            </a:extLst>
          </p:cNvPr>
          <p:cNvSpPr>
            <a:spLocks noGrp="1"/>
          </p:cNvSpPr>
          <p:nvPr>
            <p:ph type="title"/>
          </p:nvPr>
        </p:nvSpPr>
        <p:spPr>
          <a:xfrm>
            <a:off x="248728" y="221351"/>
            <a:ext cx="10515600" cy="1325563"/>
          </a:xfrm>
        </p:spPr>
        <p:txBody>
          <a:bodyPr>
            <a:normAutofit/>
          </a:bodyPr>
          <a:lstStyle/>
          <a:p>
            <a:r>
              <a:rPr lang="fr-FR" sz="2400" b="1" dirty="0"/>
              <a:t>Partie exemple: Résultat final de la recherche d'inerties.</a:t>
            </a:r>
            <a:br>
              <a:rPr lang="fr-FR" sz="2000" i="1" dirty="0">
                <a:latin typeface="Aptos"/>
              </a:rPr>
            </a:br>
            <a:r>
              <a:rPr lang="fr-FR" sz="2000" i="1" dirty="0">
                <a:latin typeface="Aptos"/>
              </a:rPr>
              <a:t>=&gt; Nous traitons ici seulement d'une des six parties prenantes. De plus, il y a une multitude d'inerties possible, celles présentées ne sont pas exhaustives.</a:t>
            </a:r>
          </a:p>
        </p:txBody>
      </p:sp>
      <p:pic>
        <p:nvPicPr>
          <p:cNvPr id="5" name="Image 4" descr="UTC - Université de Technologie de Compiègne">
            <a:extLst>
              <a:ext uri="{FF2B5EF4-FFF2-40B4-BE49-F238E27FC236}">
                <a16:creationId xmlns:a16="http://schemas.microsoft.com/office/drawing/2014/main" id="{ECF40F94-48AA-648B-3130-E8F8746C8377}"/>
              </a:ext>
            </a:extLst>
          </p:cNvPr>
          <p:cNvPicPr>
            <a:picLocks noChangeAspect="1"/>
          </p:cNvPicPr>
          <p:nvPr/>
        </p:nvPicPr>
        <p:blipFill rotWithShape="1">
          <a:blip r:embed="rId2"/>
          <a:srcRect l="8203" t="23497" r="53516" b="19126"/>
          <a:stretch/>
        </p:blipFill>
        <p:spPr>
          <a:xfrm>
            <a:off x="5515898" y="3296074"/>
            <a:ext cx="1050150" cy="1125385"/>
          </a:xfrm>
          <a:prstGeom prst="rect">
            <a:avLst/>
          </a:prstGeom>
        </p:spPr>
      </p:pic>
      <p:sp>
        <p:nvSpPr>
          <p:cNvPr id="3" name="ZoneTexte 2">
            <a:extLst>
              <a:ext uri="{FF2B5EF4-FFF2-40B4-BE49-F238E27FC236}">
                <a16:creationId xmlns:a16="http://schemas.microsoft.com/office/drawing/2014/main" id="{58E3C2CD-A55D-60DA-709D-D5FF6F4B5459}"/>
              </a:ext>
            </a:extLst>
          </p:cNvPr>
          <p:cNvSpPr txBox="1"/>
          <p:nvPr/>
        </p:nvSpPr>
        <p:spPr>
          <a:xfrm>
            <a:off x="8629929" y="2424661"/>
            <a:ext cx="3033622" cy="738664"/>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cs typeface="Arial"/>
              </a:rPr>
              <a:t>Le concept d'investissement de forme s'applique sur la marque UTC. </a:t>
            </a:r>
          </a:p>
          <a:p>
            <a:pPr algn="l"/>
            <a:endParaRPr lang="fr-FR"/>
          </a:p>
        </p:txBody>
      </p:sp>
      <p:sp>
        <p:nvSpPr>
          <p:cNvPr id="6" name="ZoneTexte 5">
            <a:extLst>
              <a:ext uri="{FF2B5EF4-FFF2-40B4-BE49-F238E27FC236}">
                <a16:creationId xmlns:a16="http://schemas.microsoft.com/office/drawing/2014/main" id="{7D431640-20E7-37A5-F910-565629DCB5D5}"/>
              </a:ext>
            </a:extLst>
          </p:cNvPr>
          <p:cNvSpPr txBox="1"/>
          <p:nvPr/>
        </p:nvSpPr>
        <p:spPr>
          <a:xfrm>
            <a:off x="8635041" y="4436853"/>
            <a:ext cx="3045124" cy="830997"/>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t>L'acteur "administration de l'UTC" pris dans le système "CTI" est limité par le fait que l'UTC est dans l'obligation de respecter la législation du diplôme.</a:t>
            </a:r>
            <a:r>
              <a:rPr lang="fr-FR" sz="1200">
                <a:cs typeface="Arial"/>
              </a:rPr>
              <a:t>​</a:t>
            </a:r>
            <a:endParaRPr lang="fr-FR"/>
          </a:p>
        </p:txBody>
      </p:sp>
      <p:sp>
        <p:nvSpPr>
          <p:cNvPr id="7" name="ZoneTexte 6">
            <a:extLst>
              <a:ext uri="{FF2B5EF4-FFF2-40B4-BE49-F238E27FC236}">
                <a16:creationId xmlns:a16="http://schemas.microsoft.com/office/drawing/2014/main" id="{DE7044F5-D64F-6EB4-E868-3832401A4E65}"/>
              </a:ext>
            </a:extLst>
          </p:cNvPr>
          <p:cNvSpPr txBox="1"/>
          <p:nvPr/>
        </p:nvSpPr>
        <p:spPr>
          <a:xfrm>
            <a:off x="4954437" y="5256362"/>
            <a:ext cx="2743200" cy="646331"/>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t>Le concept de jurisprudence s'applique sur le bâtiment de l'UTC (BF) </a:t>
            </a:r>
            <a:r>
              <a:rPr lang="fr-FR" sz="1200">
                <a:cs typeface="Arial"/>
              </a:rPr>
              <a:t>​</a:t>
            </a:r>
            <a:endParaRPr lang="fr-FR"/>
          </a:p>
        </p:txBody>
      </p:sp>
      <p:sp>
        <p:nvSpPr>
          <p:cNvPr id="8" name="ZoneTexte 7">
            <a:extLst>
              <a:ext uri="{FF2B5EF4-FFF2-40B4-BE49-F238E27FC236}">
                <a16:creationId xmlns:a16="http://schemas.microsoft.com/office/drawing/2014/main" id="{A65DD6E0-671A-4E41-7F60-CB2E522DDCC6}"/>
              </a:ext>
            </a:extLst>
          </p:cNvPr>
          <p:cNvSpPr txBox="1"/>
          <p:nvPr/>
        </p:nvSpPr>
        <p:spPr>
          <a:xfrm>
            <a:off x="1101305" y="4436852"/>
            <a:ext cx="2743200" cy="830997"/>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t>L'acteur "UTC" pris dans le système "société capitaliste" est limité par un idéal de l'ingénieur promu par la société. </a:t>
            </a:r>
            <a:r>
              <a:rPr lang="fr-FR" sz="1200">
                <a:cs typeface="Arial"/>
              </a:rPr>
              <a:t>​</a:t>
            </a:r>
            <a:endParaRPr lang="fr-FR"/>
          </a:p>
        </p:txBody>
      </p:sp>
      <p:sp>
        <p:nvSpPr>
          <p:cNvPr id="9" name="ZoneTexte 8">
            <a:extLst>
              <a:ext uri="{FF2B5EF4-FFF2-40B4-BE49-F238E27FC236}">
                <a16:creationId xmlns:a16="http://schemas.microsoft.com/office/drawing/2014/main" id="{2335183E-BC6C-B2BC-9644-53E3CBF9A9F7}"/>
              </a:ext>
            </a:extLst>
          </p:cNvPr>
          <p:cNvSpPr txBox="1"/>
          <p:nvPr/>
        </p:nvSpPr>
        <p:spPr>
          <a:xfrm>
            <a:off x="1273834" y="2654061"/>
            <a:ext cx="2743200" cy="101566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dirty="0"/>
              <a:t>La mise en place de partenariats avec des entreprises éthiques est empêchée par le nombre d'emploi disponible dans ces entreprises. </a:t>
            </a:r>
            <a:r>
              <a:rPr lang="fr-FR" sz="1200" dirty="0">
                <a:cs typeface="Arial"/>
              </a:rPr>
              <a:t>​</a:t>
            </a:r>
            <a:endParaRPr lang="fr-FR" dirty="0"/>
          </a:p>
        </p:txBody>
      </p:sp>
      <p:sp>
        <p:nvSpPr>
          <p:cNvPr id="10" name="ZoneTexte 9">
            <a:extLst>
              <a:ext uri="{FF2B5EF4-FFF2-40B4-BE49-F238E27FC236}">
                <a16:creationId xmlns:a16="http://schemas.microsoft.com/office/drawing/2014/main" id="{53C8E81B-63A7-ED4C-8BFB-B71D3D2D133D}"/>
              </a:ext>
            </a:extLst>
          </p:cNvPr>
          <p:cNvSpPr txBox="1"/>
          <p:nvPr/>
        </p:nvSpPr>
        <p:spPr>
          <a:xfrm>
            <a:off x="4954438" y="1561381"/>
            <a:ext cx="2743200" cy="1200329"/>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a:t>La mise en place de partenariats avec des entreprises écologiques est empêchée par les financements actuels de l'école par des grandes entreprises, à travers la fondation UTC. </a:t>
            </a:r>
            <a:r>
              <a:rPr lang="fr-FR" sz="1200">
                <a:cs typeface="Arial"/>
              </a:rPr>
              <a:t>​</a:t>
            </a:r>
            <a:endParaRPr lang="fr-FR"/>
          </a:p>
        </p:txBody>
      </p:sp>
      <p:pic>
        <p:nvPicPr>
          <p:cNvPr id="12" name="Image 11" descr="Une image contenant noir, obscurité&#10;&#10;Description générée automatiquement">
            <a:extLst>
              <a:ext uri="{FF2B5EF4-FFF2-40B4-BE49-F238E27FC236}">
                <a16:creationId xmlns:a16="http://schemas.microsoft.com/office/drawing/2014/main" id="{B7906EB4-E636-A282-C620-42DC2079B5DB}"/>
              </a:ext>
            </a:extLst>
          </p:cNvPr>
          <p:cNvPicPr>
            <a:picLocks noChangeAspect="1"/>
          </p:cNvPicPr>
          <p:nvPr/>
        </p:nvPicPr>
        <p:blipFill>
          <a:blip r:embed="rId3"/>
          <a:stretch>
            <a:fillRect/>
          </a:stretch>
        </p:blipFill>
        <p:spPr>
          <a:xfrm>
            <a:off x="8159062" y="2250597"/>
            <a:ext cx="460256" cy="957351"/>
          </a:xfrm>
          <a:prstGeom prst="rect">
            <a:avLst/>
          </a:prstGeom>
        </p:spPr>
      </p:pic>
      <p:pic>
        <p:nvPicPr>
          <p:cNvPr id="13" name="Image 12" descr="Une image contenant noir, obscurité&#10;&#10;Description générée automatiquement">
            <a:extLst>
              <a:ext uri="{FF2B5EF4-FFF2-40B4-BE49-F238E27FC236}">
                <a16:creationId xmlns:a16="http://schemas.microsoft.com/office/drawing/2014/main" id="{99D635A9-FAB6-C277-C5BF-B876543B1A00}"/>
              </a:ext>
            </a:extLst>
          </p:cNvPr>
          <p:cNvPicPr>
            <a:picLocks noChangeAspect="1"/>
          </p:cNvPicPr>
          <p:nvPr/>
        </p:nvPicPr>
        <p:blipFill>
          <a:blip r:embed="rId3"/>
          <a:stretch>
            <a:fillRect/>
          </a:stretch>
        </p:blipFill>
        <p:spPr>
          <a:xfrm>
            <a:off x="625326" y="4336213"/>
            <a:ext cx="460256" cy="927697"/>
          </a:xfrm>
          <a:prstGeom prst="rect">
            <a:avLst/>
          </a:prstGeom>
        </p:spPr>
      </p:pic>
      <p:pic>
        <p:nvPicPr>
          <p:cNvPr id="15" name="Image 14" descr="Une image contenant noir, obscurité&#10;&#10;Description générée automatiquement">
            <a:extLst>
              <a:ext uri="{FF2B5EF4-FFF2-40B4-BE49-F238E27FC236}">
                <a16:creationId xmlns:a16="http://schemas.microsoft.com/office/drawing/2014/main" id="{2CC9B36D-807F-0F36-B4DA-456EA3B3CFC6}"/>
              </a:ext>
            </a:extLst>
          </p:cNvPr>
          <p:cNvPicPr>
            <a:picLocks noChangeAspect="1"/>
          </p:cNvPicPr>
          <p:nvPr/>
        </p:nvPicPr>
        <p:blipFill>
          <a:blip r:embed="rId4"/>
          <a:stretch>
            <a:fillRect/>
          </a:stretch>
        </p:blipFill>
        <p:spPr>
          <a:xfrm>
            <a:off x="8079716" y="4607403"/>
            <a:ext cx="561437" cy="633683"/>
          </a:xfrm>
          <a:prstGeom prst="rect">
            <a:avLst/>
          </a:prstGeom>
        </p:spPr>
      </p:pic>
      <p:pic>
        <p:nvPicPr>
          <p:cNvPr id="16" name="Image 15" descr="Une image contenant noir, obscurité&#10;&#10;Description générée automatiquement">
            <a:extLst>
              <a:ext uri="{FF2B5EF4-FFF2-40B4-BE49-F238E27FC236}">
                <a16:creationId xmlns:a16="http://schemas.microsoft.com/office/drawing/2014/main" id="{077A39EF-7F45-6B14-0BB4-8DD03C6483FE}"/>
              </a:ext>
            </a:extLst>
          </p:cNvPr>
          <p:cNvPicPr>
            <a:picLocks noChangeAspect="1"/>
          </p:cNvPicPr>
          <p:nvPr/>
        </p:nvPicPr>
        <p:blipFill>
          <a:blip r:embed="rId4"/>
          <a:stretch>
            <a:fillRect/>
          </a:stretch>
        </p:blipFill>
        <p:spPr>
          <a:xfrm>
            <a:off x="4384734" y="5254384"/>
            <a:ext cx="561437" cy="633683"/>
          </a:xfrm>
          <a:prstGeom prst="rect">
            <a:avLst/>
          </a:prstGeom>
        </p:spPr>
      </p:pic>
      <p:pic>
        <p:nvPicPr>
          <p:cNvPr id="18" name="Image 17" descr="Une image contenant noir, obscurité&#10;&#10;Description générée automatiquement">
            <a:extLst>
              <a:ext uri="{FF2B5EF4-FFF2-40B4-BE49-F238E27FC236}">
                <a16:creationId xmlns:a16="http://schemas.microsoft.com/office/drawing/2014/main" id="{62884157-830F-D419-D9CF-2460B901C258}"/>
              </a:ext>
            </a:extLst>
          </p:cNvPr>
          <p:cNvPicPr>
            <a:picLocks noChangeAspect="1"/>
          </p:cNvPicPr>
          <p:nvPr/>
        </p:nvPicPr>
        <p:blipFill>
          <a:blip r:embed="rId5"/>
          <a:stretch>
            <a:fillRect/>
          </a:stretch>
        </p:blipFill>
        <p:spPr>
          <a:xfrm>
            <a:off x="4274479" y="1780097"/>
            <a:ext cx="666931" cy="652373"/>
          </a:xfrm>
          <a:prstGeom prst="rect">
            <a:avLst/>
          </a:prstGeom>
        </p:spPr>
      </p:pic>
      <p:pic>
        <p:nvPicPr>
          <p:cNvPr id="19" name="Image 18" descr="Une image contenant noir, obscurité&#10;&#10;Description générée automatiquement">
            <a:extLst>
              <a:ext uri="{FF2B5EF4-FFF2-40B4-BE49-F238E27FC236}">
                <a16:creationId xmlns:a16="http://schemas.microsoft.com/office/drawing/2014/main" id="{6F282A23-17A4-796B-716B-88247E869ADA}"/>
              </a:ext>
            </a:extLst>
          </p:cNvPr>
          <p:cNvPicPr>
            <a:picLocks noChangeAspect="1"/>
          </p:cNvPicPr>
          <p:nvPr/>
        </p:nvPicPr>
        <p:blipFill>
          <a:blip r:embed="rId3"/>
          <a:stretch>
            <a:fillRect/>
          </a:stretch>
        </p:blipFill>
        <p:spPr>
          <a:xfrm>
            <a:off x="797854" y="2654062"/>
            <a:ext cx="460256" cy="927698"/>
          </a:xfrm>
          <a:prstGeom prst="rect">
            <a:avLst/>
          </a:prstGeom>
        </p:spPr>
      </p:pic>
      <p:pic>
        <p:nvPicPr>
          <p:cNvPr id="21" name="Image 20" descr="Une image contenant noir, obscurité&#10;&#10;Description générée automatiquement">
            <a:extLst>
              <a:ext uri="{FF2B5EF4-FFF2-40B4-BE49-F238E27FC236}">
                <a16:creationId xmlns:a16="http://schemas.microsoft.com/office/drawing/2014/main" id="{7933BD9D-2D78-FF1C-B993-6A87FCBD6E5F}"/>
              </a:ext>
            </a:extLst>
          </p:cNvPr>
          <p:cNvPicPr>
            <a:picLocks noChangeAspect="1"/>
          </p:cNvPicPr>
          <p:nvPr/>
        </p:nvPicPr>
        <p:blipFill rotWithShape="1">
          <a:blip r:embed="rId6"/>
          <a:srcRect l="11063" t="975" r="12095" b="15733"/>
          <a:stretch/>
        </p:blipFill>
        <p:spPr>
          <a:xfrm>
            <a:off x="306925" y="6011905"/>
            <a:ext cx="709579" cy="722696"/>
          </a:xfrm>
          <a:prstGeom prst="rect">
            <a:avLst/>
          </a:prstGeom>
        </p:spPr>
      </p:pic>
      <p:sp>
        <p:nvSpPr>
          <p:cNvPr id="23" name="Espace réservé du contenu 2">
            <a:extLst>
              <a:ext uri="{FF2B5EF4-FFF2-40B4-BE49-F238E27FC236}">
                <a16:creationId xmlns:a16="http://schemas.microsoft.com/office/drawing/2014/main" id="{CFFAD2C5-6C79-00F6-9631-9513F5708C0A}"/>
              </a:ext>
            </a:extLst>
          </p:cNvPr>
          <p:cNvSpPr txBox="1">
            <a:spLocks/>
          </p:cNvSpPr>
          <p:nvPr/>
        </p:nvSpPr>
        <p:spPr>
          <a:xfrm>
            <a:off x="1033732" y="6204968"/>
            <a:ext cx="10515600" cy="54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600"/>
              <a:t>Il est également possible de réaliser un tableau à double entrées. Chaque ligne correspond à une partie prenante et chaque colonne reprend un des cinq domaines (juridique, économique, individu et collectif...) </a:t>
            </a:r>
            <a:endParaRPr lang="fr-FR"/>
          </a:p>
        </p:txBody>
      </p:sp>
      <p:sp>
        <p:nvSpPr>
          <p:cNvPr id="24" name="ZoneTexte 23">
            <a:extLst>
              <a:ext uri="{FF2B5EF4-FFF2-40B4-BE49-F238E27FC236}">
                <a16:creationId xmlns:a16="http://schemas.microsoft.com/office/drawing/2014/main" id="{288B0F22-5F19-3C01-187D-3A2FDA067D3B}"/>
              </a:ext>
            </a:extLst>
          </p:cNvPr>
          <p:cNvSpPr txBox="1"/>
          <p:nvPr/>
        </p:nvSpPr>
        <p:spPr>
          <a:xfrm>
            <a:off x="5126964" y="4293078"/>
            <a:ext cx="2053087" cy="276999"/>
          </a:xfrm>
          <a:prstGeom prst="rect">
            <a:avLst/>
          </a:prstGeom>
          <a:no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b="1"/>
              <a:t>L'administration de l'UTC</a:t>
            </a:r>
            <a:endParaRPr lang="fr-FR" b="1"/>
          </a:p>
        </p:txBody>
      </p:sp>
    </p:spTree>
    <p:extLst>
      <p:ext uri="{BB962C8B-B14F-4D97-AF65-F5344CB8AC3E}">
        <p14:creationId xmlns:p14="http://schemas.microsoft.com/office/powerpoint/2010/main" val="872952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5A53BF-673D-15CE-B7CB-DFC35E2E665C}"/>
              </a:ext>
            </a:extLst>
          </p:cNvPr>
          <p:cNvSpPr>
            <a:spLocks noGrp="1"/>
          </p:cNvSpPr>
          <p:nvPr>
            <p:ph type="ctrTitle"/>
          </p:nvPr>
        </p:nvSpPr>
        <p:spPr/>
        <p:txBody>
          <a:bodyPr>
            <a:normAutofit/>
          </a:bodyPr>
          <a:lstStyle/>
          <a:p>
            <a:r>
              <a:rPr lang="fr-FR" sz="7200" b="1"/>
              <a:t>Deuxième partie </a:t>
            </a:r>
          </a:p>
        </p:txBody>
      </p:sp>
      <p:sp>
        <p:nvSpPr>
          <p:cNvPr id="3" name="Sous-titre 2">
            <a:extLst>
              <a:ext uri="{FF2B5EF4-FFF2-40B4-BE49-F238E27FC236}">
                <a16:creationId xmlns:a16="http://schemas.microsoft.com/office/drawing/2014/main" id="{D9FB4763-C169-5D6B-448D-AF33B2E71516}"/>
              </a:ext>
            </a:extLst>
          </p:cNvPr>
          <p:cNvSpPr>
            <a:spLocks noGrp="1"/>
          </p:cNvSpPr>
          <p:nvPr>
            <p:ph type="subTitle" idx="1"/>
          </p:nvPr>
        </p:nvSpPr>
        <p:spPr/>
        <p:txBody>
          <a:bodyPr vert="horz" lIns="91440" tIns="45720" rIns="91440" bIns="45720" rtlCol="0" anchor="t">
            <a:normAutofit/>
          </a:bodyPr>
          <a:lstStyle/>
          <a:p>
            <a:r>
              <a:rPr lang="fr-FR"/>
              <a:t>Identification des vents favorables, des leviers existants</a:t>
            </a:r>
          </a:p>
        </p:txBody>
      </p:sp>
    </p:spTree>
    <p:extLst>
      <p:ext uri="{BB962C8B-B14F-4D97-AF65-F5344CB8AC3E}">
        <p14:creationId xmlns:p14="http://schemas.microsoft.com/office/powerpoint/2010/main" val="1926147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48B4215-05A7-35FA-DDA0-E1BDF49C34CE}"/>
              </a:ext>
            </a:extLst>
          </p:cNvPr>
          <p:cNvSpPr txBox="1"/>
          <p:nvPr/>
        </p:nvSpPr>
        <p:spPr>
          <a:xfrm>
            <a:off x="375920" y="609347"/>
            <a:ext cx="11440160" cy="5693866"/>
          </a:xfrm>
          <a:prstGeom prst="rect">
            <a:avLst/>
          </a:prstGeom>
          <a:noFill/>
        </p:spPr>
        <p:txBody>
          <a:bodyPr wrap="square" lIns="91440" tIns="45720" rIns="91440" bIns="45720" anchor="t">
            <a:spAutoFit/>
          </a:bodyPr>
          <a:lstStyle/>
          <a:p>
            <a:pPr algn="ctr" fontAlgn="base"/>
            <a:r>
              <a:rPr lang="fr-FR" sz="2200" b="1"/>
              <a:t>Pourquoi l’outil </a:t>
            </a:r>
            <a:r>
              <a:rPr lang="fr-FR" sz="2200" b="1" i="1"/>
              <a:t>Inerties et leviers </a:t>
            </a:r>
            <a:r>
              <a:rPr lang="fr-FR" sz="2200" b="1"/>
              <a:t>est-il essentiel ? </a:t>
            </a:r>
          </a:p>
          <a:p>
            <a:pPr algn="just" rtl="0" fontAlgn="base"/>
            <a:endParaRPr lang="fr-FR" sz="1800" b="0" i="0">
              <a:solidFill>
                <a:srgbClr val="000000"/>
              </a:solidFill>
              <a:effectLst/>
              <a:highlight>
                <a:srgbClr val="FFFFFF"/>
              </a:highlight>
              <a:latin typeface="Aptos" panose="020B0004020202020204" pitchFamily="34" charset="0"/>
            </a:endParaRPr>
          </a:p>
          <a:p>
            <a:pPr algn="just" rtl="0" fontAlgn="base"/>
            <a:r>
              <a:rPr lang="fr-FR">
                <a:solidFill>
                  <a:srgbClr val="000000"/>
                </a:solidFill>
                <a:highlight>
                  <a:srgbClr val="FFFFFF"/>
                </a:highlight>
              </a:rPr>
              <a:t>N</a:t>
            </a:r>
            <a:r>
              <a:rPr lang="fr-FR" sz="1800" i="0">
                <a:solidFill>
                  <a:srgbClr val="000000"/>
                </a:solidFill>
                <a:effectLst/>
                <a:highlight>
                  <a:srgbClr val="FFFFFF"/>
                </a:highlight>
              </a:rPr>
              <a:t>otre monde n’est pas vierge, il est animé et structuré par des formes d’inerties, de mouvements, de forces, d’élans.  </a:t>
            </a:r>
            <a:endParaRPr lang="fr-FR" i="0">
              <a:solidFill>
                <a:srgbClr val="000000"/>
              </a:solidFill>
              <a:effectLst/>
              <a:highlight>
                <a:srgbClr val="FFFFFF"/>
              </a:highlight>
            </a:endParaRPr>
          </a:p>
          <a:p>
            <a:pPr algn="just" rtl="0" fontAlgn="base"/>
            <a:r>
              <a:rPr lang="fr-FR" sz="1800" i="0">
                <a:solidFill>
                  <a:srgbClr val="000000"/>
                </a:solidFill>
                <a:effectLst/>
                <a:highlight>
                  <a:srgbClr val="FFFFFF"/>
                </a:highlight>
              </a:rPr>
              <a:t>Lors de l’invention d’un nouveau dispositif ou de la reconfiguration d’un système, si le mond</a:t>
            </a:r>
            <a:r>
              <a:rPr lang="fr-FR">
                <a:solidFill>
                  <a:srgbClr val="000000"/>
                </a:solidFill>
                <a:highlight>
                  <a:srgbClr val="FFFFFF"/>
                </a:highlight>
              </a:rPr>
              <a:t>e préexistant et les inerties qui le composent ne sont pas pris en compte</a:t>
            </a:r>
            <a:r>
              <a:rPr lang="fr-FR" sz="1800" i="0">
                <a:solidFill>
                  <a:srgbClr val="000000"/>
                </a:solidFill>
                <a:effectLst/>
                <a:highlight>
                  <a:srgbClr val="FFFFFF"/>
                </a:highlight>
              </a:rPr>
              <a:t>, on risque deux choses : </a:t>
            </a:r>
          </a:p>
          <a:p>
            <a:pPr marL="342900" indent="-342900" algn="just" rtl="0" fontAlgn="base">
              <a:buAutoNum type="arabicParenR"/>
            </a:pPr>
            <a:r>
              <a:rPr lang="fr-FR" sz="1800" i="0">
                <a:solidFill>
                  <a:srgbClr val="000000"/>
                </a:solidFill>
                <a:effectLst/>
                <a:highlight>
                  <a:srgbClr val="FFFFFF"/>
                </a:highlight>
              </a:rPr>
              <a:t>de ne jamais pouvoir intégrer notre dispositif ou les changements que l’on souhaite apporter à notre système (car ils seraient </a:t>
            </a:r>
            <a:r>
              <a:rPr lang="fr-FR">
                <a:solidFill>
                  <a:srgbClr val="000000"/>
                </a:solidFill>
                <a:highlight>
                  <a:srgbClr val="FFFFFF"/>
                </a:highlight>
              </a:rPr>
              <a:t>coupés </a:t>
            </a:r>
            <a:r>
              <a:rPr lang="fr-FR" sz="1800" i="0">
                <a:solidFill>
                  <a:srgbClr val="000000"/>
                </a:solidFill>
                <a:effectLst/>
                <a:highlight>
                  <a:srgbClr val="FFFFFF"/>
                </a:highlight>
              </a:rPr>
              <a:t>de la réalité</a:t>
            </a:r>
            <a:r>
              <a:rPr lang="fr-FR">
                <a:solidFill>
                  <a:srgbClr val="000000"/>
                </a:solidFill>
                <a:highlight>
                  <a:srgbClr val="FFFFFF"/>
                </a:highlight>
              </a:rPr>
              <a:t>).</a:t>
            </a:r>
            <a:endParaRPr lang="fr-FR" sz="1800" i="0">
              <a:solidFill>
                <a:srgbClr val="000000"/>
              </a:solidFill>
              <a:effectLst/>
              <a:highlight>
                <a:srgbClr val="FFFFFF"/>
              </a:highlight>
            </a:endParaRPr>
          </a:p>
          <a:p>
            <a:pPr marL="342900" indent="-342900" algn="just" rtl="0" fontAlgn="base">
              <a:buAutoNum type="arabicParenR"/>
            </a:pPr>
            <a:r>
              <a:rPr lang="fr-FR" sz="1800" i="0">
                <a:solidFill>
                  <a:srgbClr val="000000"/>
                </a:solidFill>
                <a:effectLst/>
                <a:highlight>
                  <a:srgbClr val="FFFFFF"/>
                </a:highlight>
              </a:rPr>
              <a:t>de se priver d’opportunités</a:t>
            </a:r>
            <a:r>
              <a:rPr lang="fr-FR">
                <a:solidFill>
                  <a:srgbClr val="000000"/>
                </a:solidFill>
                <a:highlight>
                  <a:srgbClr val="FFFFFF"/>
                </a:highlight>
              </a:rPr>
              <a:t>, ne pas profiter de l’élan des vents favorables</a:t>
            </a:r>
            <a:endParaRPr lang="fr-FR" i="0">
              <a:solidFill>
                <a:srgbClr val="000000"/>
              </a:solidFill>
              <a:effectLst/>
              <a:highlight>
                <a:srgbClr val="FFFFFF"/>
              </a:highlight>
            </a:endParaRPr>
          </a:p>
          <a:p>
            <a:pPr algn="just" rtl="0" fontAlgn="base"/>
            <a:endParaRPr lang="fr-FR" sz="1800" i="0">
              <a:solidFill>
                <a:srgbClr val="000000"/>
              </a:solidFill>
              <a:effectLst/>
              <a:highlight>
                <a:srgbClr val="FFFFFF"/>
              </a:highlight>
            </a:endParaRPr>
          </a:p>
          <a:p>
            <a:pPr algn="just" rtl="0" fontAlgn="base"/>
            <a:r>
              <a:rPr lang="fr-FR" sz="1800" i="0">
                <a:effectLst/>
                <a:highlight>
                  <a:srgbClr val="FFFFFF"/>
                </a:highlight>
              </a:rPr>
              <a:t>C’est pour faire face à </a:t>
            </a:r>
            <a:r>
              <a:rPr lang="fr-FR">
                <a:highlight>
                  <a:srgbClr val="FFFFFF"/>
                </a:highlight>
              </a:rPr>
              <a:t>c</a:t>
            </a:r>
            <a:r>
              <a:rPr lang="fr-FR" sz="1800" i="0">
                <a:effectLst/>
                <a:highlight>
                  <a:srgbClr val="FFFFFF"/>
                </a:highlight>
              </a:rPr>
              <a:t>es risques que l’outil </a:t>
            </a:r>
            <a:r>
              <a:rPr lang="fr-FR" i="1">
                <a:highlight>
                  <a:srgbClr val="FFFFFF"/>
                </a:highlight>
              </a:rPr>
              <a:t>I</a:t>
            </a:r>
            <a:r>
              <a:rPr lang="fr-FR" sz="1800" i="1">
                <a:effectLst/>
                <a:highlight>
                  <a:srgbClr val="FFFFFF"/>
                </a:highlight>
              </a:rPr>
              <a:t>nerties et leviers </a:t>
            </a:r>
            <a:r>
              <a:rPr lang="fr-FR" sz="1800" i="0">
                <a:effectLst/>
                <a:highlight>
                  <a:srgbClr val="FFFFFF"/>
                </a:highlight>
              </a:rPr>
              <a:t>a été développé </a:t>
            </a:r>
            <a:r>
              <a:rPr lang="fr-FR">
                <a:highlight>
                  <a:srgbClr val="FFFFFF"/>
                </a:highlight>
              </a:rPr>
              <a:t>! </a:t>
            </a:r>
            <a:endParaRPr lang="fr-FR" sz="1800" i="0">
              <a:effectLst/>
              <a:highlight>
                <a:srgbClr val="FFFFFF"/>
              </a:highlight>
            </a:endParaRPr>
          </a:p>
          <a:p>
            <a:pPr algn="just" rtl="0" fontAlgn="base"/>
            <a:endParaRPr lang="fr-FR" i="0">
              <a:solidFill>
                <a:srgbClr val="000000"/>
              </a:solidFill>
              <a:effectLst/>
              <a:highlight>
                <a:srgbClr val="FFFFFF"/>
              </a:highlight>
            </a:endParaRPr>
          </a:p>
          <a:p>
            <a:pPr algn="just" rtl="0" fontAlgn="base"/>
            <a:r>
              <a:rPr lang="fr-FR">
                <a:solidFill>
                  <a:srgbClr val="000000"/>
                </a:solidFill>
                <a:highlight>
                  <a:srgbClr val="FFFFFF"/>
                </a:highlight>
              </a:rPr>
              <a:t>Des </a:t>
            </a:r>
            <a:r>
              <a:rPr lang="fr-FR" sz="1800" i="0">
                <a:solidFill>
                  <a:srgbClr val="000000"/>
                </a:solidFill>
                <a:effectLst/>
                <a:highlight>
                  <a:srgbClr val="FFFFFF"/>
                </a:highlight>
              </a:rPr>
              <a:t>mesures</a:t>
            </a:r>
            <a:r>
              <a:rPr lang="fr-FR">
                <a:solidFill>
                  <a:srgbClr val="000000"/>
                </a:solidFill>
                <a:highlight>
                  <a:srgbClr val="FFFFFF"/>
                </a:highlight>
              </a:rPr>
              <a:t> et décisions</a:t>
            </a:r>
            <a:r>
              <a:rPr lang="fr-FR" sz="1800" i="0">
                <a:solidFill>
                  <a:srgbClr val="000000"/>
                </a:solidFill>
                <a:effectLst/>
                <a:highlight>
                  <a:srgbClr val="FFFFFF"/>
                </a:highlight>
              </a:rPr>
              <a:t> ont été prises, des choix techniques ont été fait, des organisations se sont sédimentées, autrement dit, un monde dont </a:t>
            </a:r>
            <a:r>
              <a:rPr lang="fr-FR">
                <a:solidFill>
                  <a:srgbClr val="000000"/>
                </a:solidFill>
                <a:highlight>
                  <a:srgbClr val="FFFFFF"/>
                </a:highlight>
              </a:rPr>
              <a:t>on ne peut faire abstraction </a:t>
            </a:r>
            <a:r>
              <a:rPr lang="fr-FR" sz="1800" i="0">
                <a:solidFill>
                  <a:srgbClr val="000000"/>
                </a:solidFill>
                <a:effectLst/>
                <a:highlight>
                  <a:srgbClr val="FFFFFF"/>
                </a:highlight>
              </a:rPr>
              <a:t>préexiste. Si l’on veut concevoir ou reconcevoir un objet ou un système, il est indispensable de le penser et de le faire avec les inerties et leviers déjà là. </a:t>
            </a:r>
            <a:r>
              <a:rPr lang="fr-FR">
                <a:solidFill>
                  <a:srgbClr val="000000"/>
                </a:solidFill>
                <a:highlight>
                  <a:srgbClr val="FFFFFF"/>
                </a:highlight>
              </a:rPr>
              <a:t>Autrement dit, s</a:t>
            </a:r>
            <a:r>
              <a:rPr lang="fr-FR" sz="1800" i="0">
                <a:solidFill>
                  <a:srgbClr val="000000"/>
                </a:solidFill>
                <a:effectLst/>
                <a:highlight>
                  <a:srgbClr val="FFFFFF"/>
                </a:highlight>
              </a:rPr>
              <a:t>i l’on souhaite  développer une méthode efficace, il faut anticiper les obstacles potentiels et identifier en amont ce qui pourra nous être utile. </a:t>
            </a:r>
          </a:p>
          <a:p>
            <a:pPr algn="just" rtl="0" fontAlgn="base"/>
            <a:endParaRPr lang="fr-FR" sz="1800" i="0">
              <a:solidFill>
                <a:srgbClr val="000000"/>
              </a:solidFill>
              <a:effectLst/>
              <a:highlight>
                <a:srgbClr val="FFFFFF"/>
              </a:highlight>
            </a:endParaRPr>
          </a:p>
          <a:p>
            <a:pPr algn="just" rtl="0" fontAlgn="base"/>
            <a:endParaRPr lang="fr-FR" i="0">
              <a:solidFill>
                <a:srgbClr val="000000"/>
              </a:solidFill>
              <a:effectLst/>
              <a:highlight>
                <a:srgbClr val="FFFFFF"/>
              </a:highlight>
              <a:latin typeface="Segoe UI" panose="020B0502040204020203" pitchFamily="34" charset="0"/>
            </a:endParaRPr>
          </a:p>
          <a:p>
            <a:pPr algn="just" rtl="0" fontAlgn="base"/>
            <a:endParaRPr lang="fr-FR" i="0">
              <a:solidFill>
                <a:srgbClr val="000000"/>
              </a:solidFill>
              <a:effectLst/>
              <a:highlight>
                <a:srgbClr val="FFFFFF"/>
              </a:highlight>
              <a:latin typeface="Segoe UI" panose="020B0502040204020203" pitchFamily="34" charset="0"/>
            </a:endParaRPr>
          </a:p>
        </p:txBody>
      </p:sp>
    </p:spTree>
    <p:extLst>
      <p:ext uri="{BB962C8B-B14F-4D97-AF65-F5344CB8AC3E}">
        <p14:creationId xmlns:p14="http://schemas.microsoft.com/office/powerpoint/2010/main" val="2012270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4259D68-B603-863F-1140-2450E1905D33}"/>
              </a:ext>
            </a:extLst>
          </p:cNvPr>
          <p:cNvSpPr txBox="1"/>
          <p:nvPr/>
        </p:nvSpPr>
        <p:spPr>
          <a:xfrm>
            <a:off x="562896" y="751344"/>
            <a:ext cx="11066207" cy="5355312"/>
          </a:xfrm>
          <a:prstGeom prst="rect">
            <a:avLst/>
          </a:prstGeom>
          <a:noFill/>
        </p:spPr>
        <p:txBody>
          <a:bodyPr wrap="square" lIns="91440" tIns="45720" rIns="91440" bIns="45720" rtlCol="0" anchor="t">
            <a:spAutoFit/>
          </a:bodyPr>
          <a:lstStyle/>
          <a:p>
            <a:pPr algn="just"/>
            <a:r>
              <a:rPr lang="fr-FR"/>
              <a:t>Nous avons désormais sous les yeux (sous forme de tableau ou de cercle de post-it) l’ensemble des inerties identifiées grâce aux quatre chantiers, triées selon les acteurs et/ou domaines.</a:t>
            </a:r>
          </a:p>
          <a:p>
            <a:pPr algn="just"/>
            <a:r>
              <a:rPr lang="fr-FR"/>
              <a:t>À travers cette première partie, nous avons effectué un état de l’art du « déjà là » et nous l’avons fait avec le </a:t>
            </a:r>
            <a:r>
              <a:rPr lang="fr-FR" b="1"/>
              <a:t>filtre « inertie »</a:t>
            </a:r>
            <a:r>
              <a:rPr lang="fr-FR"/>
              <a:t>. </a:t>
            </a:r>
          </a:p>
          <a:p>
            <a:pPr algn="just"/>
            <a:endParaRPr lang="fr-FR" b="1"/>
          </a:p>
          <a:p>
            <a:pPr algn="just"/>
            <a:r>
              <a:rPr lang="fr-FR"/>
              <a:t>Or, les inerties ne sont pas les seules forces s’exerçant au sein d’un système : il est également possible de déceler des vents favorables, des leviers potentiels. C’est le constat que nous aurions pu établir précédemment lorsque nous avons fait l’inventaire des initiatives passées et présentes allant dans le sens de nos objectifs (au départ pour y déceler les obstacles rencontrés). En effet, ces initiatives (plus ou moins récentes, nombreuses et variées) sont révélatrices de dynamiques, d’élans, de volontés sous-jacentes animées par la volonté d’introduire les questions écologiques dans le parcours ingénieur. Il est intéressant de relever ces dynamiques puisque elles pourraient nous aider par la suite. </a:t>
            </a:r>
          </a:p>
          <a:p>
            <a:pPr algn="just"/>
            <a:r>
              <a:rPr lang="fr-FR"/>
              <a:t> </a:t>
            </a:r>
          </a:p>
          <a:p>
            <a:pPr algn="just"/>
            <a:r>
              <a:rPr lang="fr-FR"/>
              <a:t>Dans cette deuxième partie, on voudrait donc regarder </a:t>
            </a:r>
            <a:r>
              <a:rPr lang="fr-FR" b="1"/>
              <a:t>le même </a:t>
            </a:r>
            <a:r>
              <a:rPr lang="fr-FR"/>
              <a:t>monde (que dans la première partie), </a:t>
            </a:r>
            <a:r>
              <a:rPr lang="fr-FR" b="1"/>
              <a:t>le même </a:t>
            </a:r>
            <a:r>
              <a:rPr lang="fr-FR"/>
              <a:t>« déjà là » mais avec un autre filtre : celui des </a:t>
            </a:r>
            <a:r>
              <a:rPr lang="fr-FR" b="1"/>
              <a:t>vents favorables</a:t>
            </a:r>
            <a:r>
              <a:rPr lang="fr-FR"/>
              <a:t>. On souhaite établir le diagnostic de ce qui existe mais cette fois-ci en termes d’engouement et d’opportunités. Pour se faire, on reprend les quatre chantiers précédents et on les applique avec un nouveau regard. </a:t>
            </a:r>
          </a:p>
          <a:p>
            <a:pPr algn="just"/>
            <a:endParaRPr lang="fr-FR"/>
          </a:p>
          <a:p>
            <a:pPr algn="just"/>
            <a:endParaRPr lang="fr-FR"/>
          </a:p>
        </p:txBody>
      </p:sp>
    </p:spTree>
    <p:extLst>
      <p:ext uri="{BB962C8B-B14F-4D97-AF65-F5344CB8AC3E}">
        <p14:creationId xmlns:p14="http://schemas.microsoft.com/office/powerpoint/2010/main" val="1798469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A426E55C-9326-BCF9-C1A4-034F3D5D4268}"/>
              </a:ext>
            </a:extLst>
          </p:cNvPr>
          <p:cNvSpPr txBox="1"/>
          <p:nvPr/>
        </p:nvSpPr>
        <p:spPr>
          <a:xfrm>
            <a:off x="445925" y="2274838"/>
            <a:ext cx="11300150" cy="2308324"/>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fr-FR" b="1"/>
              <a:t>Quelle est la différence entre un vent favorable et un levier ? </a:t>
            </a:r>
          </a:p>
          <a:p>
            <a:endParaRPr lang="fr-FR"/>
          </a:p>
          <a:p>
            <a:r>
              <a:rPr lang="fr-FR"/>
              <a:t>Un vent favorable est un élan </a:t>
            </a:r>
            <a:r>
              <a:rPr lang="fr-FR" b="1"/>
              <a:t>déjà existant</a:t>
            </a:r>
            <a:r>
              <a:rPr lang="fr-FR"/>
              <a:t>, c’est une force présente dans le « déjà là » dont on pourrait tirer avantage. </a:t>
            </a:r>
          </a:p>
          <a:p>
            <a:r>
              <a:rPr lang="fr-FR"/>
              <a:t>Un levier est un mode d’action utilisé pour faire face aux inerties qui nous contraignent, il peut se baser sur un vent favorable (ce qui lui confère une certaine force) ou bien être inventer (comme on le verra dans la partie invention). </a:t>
            </a:r>
          </a:p>
          <a:p>
            <a:r>
              <a:rPr lang="fr-FR"/>
              <a:t>Ainsi, on peut voir un vent favorable comme un levier potentiellement mobilisable. </a:t>
            </a:r>
          </a:p>
        </p:txBody>
      </p:sp>
    </p:spTree>
    <p:extLst>
      <p:ext uri="{BB962C8B-B14F-4D97-AF65-F5344CB8AC3E}">
        <p14:creationId xmlns:p14="http://schemas.microsoft.com/office/powerpoint/2010/main" val="3228609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B78C6659-B675-C706-3D3F-EE42CABC31B4}"/>
              </a:ext>
            </a:extLst>
          </p:cNvPr>
          <p:cNvSpPr txBox="1"/>
          <p:nvPr/>
        </p:nvSpPr>
        <p:spPr>
          <a:xfrm>
            <a:off x="382602" y="4821697"/>
            <a:ext cx="11627732" cy="1831271"/>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Arial" panose="020B0604020202020204" pitchFamily="34" charset="0"/>
              </a:rPr>
              <a:t>Il est aussi utile de se poser certaines questions transversales : </a:t>
            </a:r>
          </a:p>
          <a:p>
            <a:pPr>
              <a:lnSpc>
                <a:spcPct val="150000"/>
              </a:lnSpc>
            </a:pPr>
            <a:r>
              <a:rPr lang="fr" b="1">
                <a:ea typeface="+mn-lt"/>
                <a:cs typeface="Arial" panose="020B0604020202020204" pitchFamily="34" charset="0"/>
              </a:rPr>
              <a:t>Qu’est ce qui se passe en ce moment ? Quels sont les mouvements importants ? </a:t>
            </a:r>
            <a:endParaRPr lang="fr" b="1">
              <a:cs typeface="Arial" panose="020B0604020202020204" pitchFamily="34" charset="0"/>
            </a:endParaRPr>
          </a:p>
          <a:p>
            <a:pPr>
              <a:lnSpc>
                <a:spcPct val="150000"/>
              </a:lnSpc>
            </a:pPr>
            <a:r>
              <a:rPr lang="fr" b="1">
                <a:ea typeface="+mn-lt"/>
                <a:cs typeface="Arial" panose="020B0604020202020204" pitchFamily="34" charset="0"/>
              </a:rPr>
              <a:t>Qu'est-ce qui suscite l'engouement ? Quels sont les élans collectifs ? </a:t>
            </a:r>
          </a:p>
          <a:p>
            <a:pPr>
              <a:lnSpc>
                <a:spcPct val="150000"/>
              </a:lnSpc>
            </a:pPr>
            <a:r>
              <a:rPr lang="fr" b="1">
                <a:ea typeface="+mn-lt"/>
                <a:cs typeface="Arial" panose="020B0604020202020204" pitchFamily="34" charset="0"/>
              </a:rPr>
              <a:t>Quelles sont les connaissances que nous avons acquises ?  Comment peuvent-elles nous servirent ? </a:t>
            </a:r>
            <a:endParaRPr lang="fr-FR" b="1">
              <a:ea typeface="+mn-lt"/>
              <a:cs typeface="Arial" panose="020B0604020202020204" pitchFamily="34" charset="0"/>
            </a:endParaRPr>
          </a:p>
          <a:p>
            <a:endParaRPr lang="fr" sz="1400">
              <a:ea typeface="+mn-lt"/>
              <a:cs typeface="+mn-lt"/>
            </a:endParaRPr>
          </a:p>
        </p:txBody>
      </p:sp>
      <p:grpSp>
        <p:nvGrpSpPr>
          <p:cNvPr id="18" name="Groupe 17">
            <a:extLst>
              <a:ext uri="{FF2B5EF4-FFF2-40B4-BE49-F238E27FC236}">
                <a16:creationId xmlns:a16="http://schemas.microsoft.com/office/drawing/2014/main" id="{6A64947E-AA5D-E461-9D9D-9569C740D0F5}"/>
              </a:ext>
            </a:extLst>
          </p:cNvPr>
          <p:cNvGrpSpPr/>
          <p:nvPr/>
        </p:nvGrpSpPr>
        <p:grpSpPr>
          <a:xfrm>
            <a:off x="5733676" y="1195154"/>
            <a:ext cx="4194131" cy="1884811"/>
            <a:chOff x="4996257" y="2417810"/>
            <a:chExt cx="4194131" cy="1884811"/>
          </a:xfrm>
        </p:grpSpPr>
        <p:sp>
          <p:nvSpPr>
            <p:cNvPr id="4" name="Rectangle : coins arrondis 3">
              <a:extLst>
                <a:ext uri="{FF2B5EF4-FFF2-40B4-BE49-F238E27FC236}">
                  <a16:creationId xmlns:a16="http://schemas.microsoft.com/office/drawing/2014/main" id="{8632DE66-3397-0C45-03C7-1D9FF1C1BE86}"/>
                </a:ext>
              </a:extLst>
            </p:cNvPr>
            <p:cNvSpPr/>
            <p:nvPr/>
          </p:nvSpPr>
          <p:spPr>
            <a:xfrm>
              <a:off x="6342529" y="2470894"/>
              <a:ext cx="1501588" cy="324971"/>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E336BAB7-ED0F-C34A-61D1-6E9A58F6E4C2}"/>
                </a:ext>
              </a:extLst>
            </p:cNvPr>
            <p:cNvSpPr txBox="1"/>
            <p:nvPr/>
          </p:nvSpPr>
          <p:spPr>
            <a:xfrm>
              <a:off x="4996257" y="2417810"/>
              <a:ext cx="4194131" cy="188481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FR" sz="1400" b="1" dirty="0">
                  <a:solidFill>
                    <a:schemeClr val="bg1"/>
                  </a:solidFill>
                  <a:latin typeface="Aptos"/>
                  <a:cs typeface="Arial"/>
                </a:rPr>
                <a:t> Parties prenantes</a:t>
              </a:r>
              <a:endParaRPr lang="fr-FR" dirty="0"/>
            </a:p>
            <a:p>
              <a:pPr>
                <a:lnSpc>
                  <a:spcPct val="150000"/>
                </a:lnSpc>
              </a:pPr>
              <a:r>
                <a:rPr lang="fr" sz="1300" dirty="0">
                  <a:latin typeface="Arial Black"/>
                  <a:cs typeface="Arial"/>
                </a:rPr>
                <a:t>Qui veut faire quoi ? </a:t>
              </a:r>
            </a:p>
            <a:p>
              <a:pPr>
                <a:lnSpc>
                  <a:spcPct val="150000"/>
                </a:lnSpc>
              </a:pPr>
              <a:r>
                <a:rPr lang="fr" sz="1300" dirty="0">
                  <a:latin typeface="Arial Black"/>
                  <a:cs typeface="Arial"/>
                </a:rPr>
                <a:t>Qu’est-ce qu’on a comme actif ? </a:t>
              </a:r>
              <a:endParaRPr lang="fr-FR" sz="1300" dirty="0">
                <a:latin typeface="Arial Black"/>
                <a:cs typeface="Arial"/>
              </a:endParaRPr>
            </a:p>
            <a:p>
              <a:pPr>
                <a:lnSpc>
                  <a:spcPct val="150000"/>
                </a:lnSpc>
              </a:pPr>
              <a:r>
                <a:rPr lang="fr" sz="1300" dirty="0">
                  <a:latin typeface="Arial Black"/>
                  <a:cs typeface="Arial"/>
                </a:rPr>
                <a:t>Sur qui est-ce que je peux prendre appui ?</a:t>
              </a:r>
            </a:p>
            <a:p>
              <a:pPr>
                <a:lnSpc>
                  <a:spcPct val="150000"/>
                </a:lnSpc>
              </a:pPr>
              <a:r>
                <a:rPr lang="en-GB" sz="1300" dirty="0">
                  <a:latin typeface="Arial Black"/>
                  <a:cs typeface="Arial"/>
                </a:rPr>
                <a:t>A</a:t>
              </a:r>
              <a:r>
                <a:rPr lang="fr" sz="1300" dirty="0">
                  <a:latin typeface="Arial Black"/>
                  <a:cs typeface="Arial"/>
                </a:rPr>
                <a:t>vec qui est-ce que je peux m’associer et pourquoi ?  </a:t>
              </a:r>
              <a:endParaRPr lang="fr-FR" sz="1300" dirty="0">
                <a:latin typeface="Arial Black"/>
                <a:cs typeface="Arial"/>
              </a:endParaRPr>
            </a:p>
          </p:txBody>
        </p:sp>
      </p:grpSp>
      <p:grpSp>
        <p:nvGrpSpPr>
          <p:cNvPr id="3" name="Groupe 2">
            <a:extLst>
              <a:ext uri="{FF2B5EF4-FFF2-40B4-BE49-F238E27FC236}">
                <a16:creationId xmlns:a16="http://schemas.microsoft.com/office/drawing/2014/main" id="{BDA41C38-4B57-5E3E-CFEA-AE4C32E87C30}"/>
              </a:ext>
            </a:extLst>
          </p:cNvPr>
          <p:cNvGrpSpPr/>
          <p:nvPr/>
        </p:nvGrpSpPr>
        <p:grpSpPr>
          <a:xfrm>
            <a:off x="571176" y="1262470"/>
            <a:ext cx="4426574" cy="1584729"/>
            <a:chOff x="508251" y="2406089"/>
            <a:chExt cx="4426574" cy="1584729"/>
          </a:xfrm>
        </p:grpSpPr>
        <p:sp>
          <p:nvSpPr>
            <p:cNvPr id="7" name="Rectangle : coins arrondis 6">
              <a:extLst>
                <a:ext uri="{FF2B5EF4-FFF2-40B4-BE49-F238E27FC236}">
                  <a16:creationId xmlns:a16="http://schemas.microsoft.com/office/drawing/2014/main" id="{08F6336A-E0AD-9920-9F1C-4295F9B8B673}"/>
                </a:ext>
              </a:extLst>
            </p:cNvPr>
            <p:cNvSpPr/>
            <p:nvPr/>
          </p:nvSpPr>
          <p:spPr>
            <a:xfrm>
              <a:off x="1467968" y="2470895"/>
              <a:ext cx="2599765" cy="324971"/>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C308F14A-BA07-991D-99FC-23AFAABDF49F}"/>
                </a:ext>
              </a:extLst>
            </p:cNvPr>
            <p:cNvSpPr txBox="1"/>
            <p:nvPr/>
          </p:nvSpPr>
          <p:spPr>
            <a:xfrm>
              <a:off x="508251" y="2406089"/>
              <a:ext cx="4426574" cy="158472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FR" sz="1400" b="1" dirty="0">
                  <a:solidFill>
                    <a:srgbClr val="231F20"/>
                  </a:solidFill>
                  <a:latin typeface="Aptos"/>
                  <a:cs typeface="Arial"/>
                </a:rPr>
                <a:t>  </a:t>
              </a:r>
              <a:r>
                <a:rPr lang="fr-FR" sz="1400" b="1" dirty="0">
                  <a:solidFill>
                    <a:schemeClr val="bg1"/>
                  </a:solidFill>
                  <a:latin typeface="Aptos"/>
                  <a:cs typeface="Arial"/>
                </a:rPr>
                <a:t>Initiatives passées et présentes</a:t>
              </a:r>
              <a:endParaRPr lang="fr-FR" sz="1400" b="1" dirty="0">
                <a:solidFill>
                  <a:schemeClr val="bg1"/>
                </a:solidFill>
                <a:latin typeface="Aptos"/>
              </a:endParaRPr>
            </a:p>
            <a:p>
              <a:pPr>
                <a:lnSpc>
                  <a:spcPct val="150000"/>
                </a:lnSpc>
              </a:pPr>
              <a:r>
                <a:rPr lang="fr-FR" sz="1300" b="1" dirty="0">
                  <a:latin typeface="Arial Black"/>
                  <a:cs typeface="Arial"/>
                </a:rPr>
                <a:t>Comment les initiatives passées/présentes peuvent-elles nous aider ? </a:t>
              </a:r>
            </a:p>
            <a:p>
              <a:pPr>
                <a:lnSpc>
                  <a:spcPct val="150000"/>
                </a:lnSpc>
              </a:pPr>
              <a:r>
                <a:rPr lang="fr-FR" sz="1300" b="1" dirty="0">
                  <a:latin typeface="Arial Black"/>
                  <a:cs typeface="Arial"/>
                </a:rPr>
                <a:t>Que nous apprennent-elles concernant les volontés actuelles ? </a:t>
              </a:r>
            </a:p>
          </p:txBody>
        </p:sp>
      </p:grpSp>
      <p:grpSp>
        <p:nvGrpSpPr>
          <p:cNvPr id="19" name="Groupe 18">
            <a:extLst>
              <a:ext uri="{FF2B5EF4-FFF2-40B4-BE49-F238E27FC236}">
                <a16:creationId xmlns:a16="http://schemas.microsoft.com/office/drawing/2014/main" id="{D461D658-81DB-122F-AFFF-C9AA574157DE}"/>
              </a:ext>
            </a:extLst>
          </p:cNvPr>
          <p:cNvGrpSpPr/>
          <p:nvPr/>
        </p:nvGrpSpPr>
        <p:grpSpPr>
          <a:xfrm>
            <a:off x="802088" y="3341060"/>
            <a:ext cx="4079311" cy="984565"/>
            <a:chOff x="688974" y="3975433"/>
            <a:chExt cx="4079311" cy="984565"/>
          </a:xfrm>
        </p:grpSpPr>
        <p:sp>
          <p:nvSpPr>
            <p:cNvPr id="6" name="Rectangle : coins arrondis 5">
              <a:extLst>
                <a:ext uri="{FF2B5EF4-FFF2-40B4-BE49-F238E27FC236}">
                  <a16:creationId xmlns:a16="http://schemas.microsoft.com/office/drawing/2014/main" id="{924CAC01-73C6-4964-B5C7-A55B40558186}"/>
                </a:ext>
              </a:extLst>
            </p:cNvPr>
            <p:cNvSpPr/>
            <p:nvPr/>
          </p:nvSpPr>
          <p:spPr>
            <a:xfrm>
              <a:off x="2308410" y="4028512"/>
              <a:ext cx="840441" cy="324971"/>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C667A99-D0CE-08CE-9A28-22DBEBC72C9D}"/>
                </a:ext>
              </a:extLst>
            </p:cNvPr>
            <p:cNvSpPr txBox="1"/>
            <p:nvPr/>
          </p:nvSpPr>
          <p:spPr>
            <a:xfrm>
              <a:off x="688974" y="3975433"/>
              <a:ext cx="4079311" cy="98456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FR" sz="1400" dirty="0">
                  <a:latin typeface="Aptos"/>
                  <a:cs typeface="Arial"/>
                </a:rPr>
                <a:t> </a:t>
              </a:r>
              <a:r>
                <a:rPr lang="fr-FR" sz="1400" b="1" dirty="0">
                  <a:solidFill>
                    <a:schemeClr val="bg1"/>
                  </a:solidFill>
                  <a:latin typeface="Aptos"/>
                  <a:cs typeface="Arial"/>
                </a:rPr>
                <a:t>Utopie(s)</a:t>
              </a:r>
              <a:endParaRPr lang="fr-FR" dirty="0"/>
            </a:p>
            <a:p>
              <a:pPr>
                <a:lnSpc>
                  <a:spcPct val="150000"/>
                </a:lnSpc>
              </a:pPr>
              <a:r>
                <a:rPr lang="fr-FR" sz="1300" b="1" dirty="0">
                  <a:latin typeface="Arial Black"/>
                  <a:cs typeface="Arial"/>
                </a:rPr>
                <a:t>Pour réaliser mon utopie sur quoi ou sur qui est-ce que je prendrais appui ? </a:t>
              </a:r>
            </a:p>
          </p:txBody>
        </p:sp>
      </p:grpSp>
      <p:grpSp>
        <p:nvGrpSpPr>
          <p:cNvPr id="20" name="Groupe 19">
            <a:extLst>
              <a:ext uri="{FF2B5EF4-FFF2-40B4-BE49-F238E27FC236}">
                <a16:creationId xmlns:a16="http://schemas.microsoft.com/office/drawing/2014/main" id="{965B067A-A447-750B-AB89-D9EBA0A1FE08}"/>
              </a:ext>
            </a:extLst>
          </p:cNvPr>
          <p:cNvGrpSpPr/>
          <p:nvPr/>
        </p:nvGrpSpPr>
        <p:grpSpPr>
          <a:xfrm>
            <a:off x="5733675" y="3341060"/>
            <a:ext cx="4194132" cy="984565"/>
            <a:chOff x="4985357" y="3981542"/>
            <a:chExt cx="4194132" cy="984565"/>
          </a:xfrm>
        </p:grpSpPr>
        <p:sp>
          <p:nvSpPr>
            <p:cNvPr id="5" name="Rectangle : coins arrondis 4">
              <a:extLst>
                <a:ext uri="{FF2B5EF4-FFF2-40B4-BE49-F238E27FC236}">
                  <a16:creationId xmlns:a16="http://schemas.microsoft.com/office/drawing/2014/main" id="{9EB5907C-C03A-F6FF-FBE0-A2AD31CFD15A}"/>
                </a:ext>
              </a:extLst>
            </p:cNvPr>
            <p:cNvSpPr/>
            <p:nvPr/>
          </p:nvSpPr>
          <p:spPr>
            <a:xfrm>
              <a:off x="6689909" y="4028512"/>
              <a:ext cx="818030" cy="336176"/>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E8AD5A8D-C406-0837-AE92-9B3B846BD1D9}"/>
                </a:ext>
              </a:extLst>
            </p:cNvPr>
            <p:cNvSpPr txBox="1"/>
            <p:nvPr/>
          </p:nvSpPr>
          <p:spPr>
            <a:xfrm>
              <a:off x="4985357" y="3981542"/>
              <a:ext cx="4194132" cy="98456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FR" sz="1400" dirty="0">
                  <a:latin typeface="Aptos"/>
                  <a:cs typeface="Arial"/>
                </a:rPr>
                <a:t> </a:t>
              </a:r>
              <a:r>
                <a:rPr lang="fr-FR" sz="1400" b="1" dirty="0">
                  <a:solidFill>
                    <a:schemeClr val="bg1"/>
                  </a:solidFill>
                  <a:latin typeface="Aptos"/>
                  <a:cs typeface="Arial"/>
                </a:rPr>
                <a:t>Concepts</a:t>
              </a:r>
              <a:endParaRPr lang="fr-FR" dirty="0"/>
            </a:p>
            <a:p>
              <a:pPr>
                <a:lnSpc>
                  <a:spcPct val="150000"/>
                </a:lnSpc>
              </a:pPr>
              <a:r>
                <a:rPr lang="fr-FR" sz="1300" b="1" dirty="0">
                  <a:latin typeface="Arial Black"/>
                  <a:cs typeface="Arial"/>
                </a:rPr>
                <a:t>Quels sont les élans dans chaque domaine ? Comment contrer les inerties identifiées ? </a:t>
              </a:r>
            </a:p>
          </p:txBody>
        </p:sp>
      </p:grpSp>
      <p:pic>
        <p:nvPicPr>
          <p:cNvPr id="14" name="Image 13" descr="Une image contenant noir, obscurité&#10;&#10;Description générée automatiquement">
            <a:extLst>
              <a:ext uri="{FF2B5EF4-FFF2-40B4-BE49-F238E27FC236}">
                <a16:creationId xmlns:a16="http://schemas.microsoft.com/office/drawing/2014/main" id="{7F8DC496-CBBA-EB0A-4699-6E6FBD569E34}"/>
              </a:ext>
            </a:extLst>
          </p:cNvPr>
          <p:cNvPicPr>
            <a:picLocks noChangeAspect="1"/>
          </p:cNvPicPr>
          <p:nvPr/>
        </p:nvPicPr>
        <p:blipFill rotWithShape="1">
          <a:blip r:embed="rId2"/>
          <a:srcRect r="1000" b="12769"/>
          <a:stretch/>
        </p:blipFill>
        <p:spPr>
          <a:xfrm>
            <a:off x="11119313" y="161158"/>
            <a:ext cx="891021" cy="776758"/>
          </a:xfrm>
          <a:prstGeom prst="rect">
            <a:avLst/>
          </a:prstGeom>
        </p:spPr>
      </p:pic>
      <p:sp>
        <p:nvSpPr>
          <p:cNvPr id="2" name="ZoneTexte 1">
            <a:extLst>
              <a:ext uri="{FF2B5EF4-FFF2-40B4-BE49-F238E27FC236}">
                <a16:creationId xmlns:a16="http://schemas.microsoft.com/office/drawing/2014/main" id="{92A482B0-87CC-9E9E-06CE-E035CA199562}"/>
              </a:ext>
            </a:extLst>
          </p:cNvPr>
          <p:cNvSpPr txBox="1"/>
          <p:nvPr/>
        </p:nvSpPr>
        <p:spPr>
          <a:xfrm>
            <a:off x="2154924" y="226371"/>
            <a:ext cx="8083088" cy="646331"/>
          </a:xfrm>
          <a:prstGeom prst="rect">
            <a:avLst/>
          </a:prstGeom>
          <a:noFill/>
        </p:spPr>
        <p:txBody>
          <a:bodyPr wrap="square" rtlCol="0">
            <a:spAutoFit/>
          </a:bodyPr>
          <a:lstStyle/>
          <a:p>
            <a:r>
              <a:rPr lang="fr-FR" sz="2000" b="1"/>
              <a:t>Comment appliquer le filtre « levier » sur les quatre chantiers ?</a:t>
            </a:r>
          </a:p>
          <a:p>
            <a:r>
              <a:rPr lang="fr-FR" sz="1600"/>
              <a:t>Pour chaque chantier on peut se poser de nouvelles questions: </a:t>
            </a:r>
            <a:endParaRPr lang="en-GB" sz="1600"/>
          </a:p>
        </p:txBody>
      </p:sp>
    </p:spTree>
    <p:extLst>
      <p:ext uri="{BB962C8B-B14F-4D97-AF65-F5344CB8AC3E}">
        <p14:creationId xmlns:p14="http://schemas.microsoft.com/office/powerpoint/2010/main" val="130084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0C08E5-6099-0D37-162A-3F398D800D74}"/>
              </a:ext>
            </a:extLst>
          </p:cNvPr>
          <p:cNvSpPr>
            <a:spLocks noGrp="1"/>
          </p:cNvSpPr>
          <p:nvPr>
            <p:ph type="title"/>
          </p:nvPr>
        </p:nvSpPr>
        <p:spPr/>
        <p:txBody>
          <a:bodyPr/>
          <a:lstStyle/>
          <a:p>
            <a:r>
              <a:rPr lang="fr-FR"/>
              <a:t>Dans la pratique : </a:t>
            </a:r>
            <a:endParaRPr lang="en-GB"/>
          </a:p>
        </p:txBody>
      </p:sp>
      <p:sp>
        <p:nvSpPr>
          <p:cNvPr id="6" name="ZoneTexte 5">
            <a:extLst>
              <a:ext uri="{FF2B5EF4-FFF2-40B4-BE49-F238E27FC236}">
                <a16:creationId xmlns:a16="http://schemas.microsoft.com/office/drawing/2014/main" id="{F7CCE6D4-59E4-6DED-BB7F-E8C23E007021}"/>
              </a:ext>
            </a:extLst>
          </p:cNvPr>
          <p:cNvSpPr txBox="1"/>
          <p:nvPr/>
        </p:nvSpPr>
        <p:spPr>
          <a:xfrm>
            <a:off x="838200" y="1582340"/>
            <a:ext cx="9996948" cy="3693319"/>
          </a:xfrm>
          <a:prstGeom prst="rect">
            <a:avLst/>
          </a:prstGeom>
          <a:noFill/>
        </p:spPr>
        <p:txBody>
          <a:bodyPr wrap="square" lIns="91440" tIns="45720" rIns="91440" bIns="45720" anchor="t">
            <a:spAutoFit/>
          </a:bodyPr>
          <a:lstStyle/>
          <a:p>
            <a:pPr algn="just"/>
            <a:r>
              <a:rPr lang="fr-FR"/>
              <a:t>Encore une fois, les questions et les chantiers sont indicatifs. Ils permettent de définir des grands champs de réflexion/questionnement que nous avons identifiés comme permettant de relever le maximum de leviers, de faire le tour du « déjà là ». Il est probable que certains leviers n’entrent dans aucun des chantiers et il est possible de se poser d’autres questions. D’ailleurs, les chantiers peuvent être abordés et traité dans n’importe quel ordre. </a:t>
            </a:r>
          </a:p>
          <a:p>
            <a:pPr algn="just"/>
            <a:endParaRPr lang="fr-FR"/>
          </a:p>
          <a:p>
            <a:pPr algn="just"/>
            <a:r>
              <a:rPr lang="fr-FR"/>
              <a:t>Comme pour la recherche d’inerties, on inscrit les vents favorables sur des post-it, on identifie pour chacun d’entre eux le domaine et l’</a:t>
            </a:r>
            <a:r>
              <a:rPr lang="fr-FR" err="1"/>
              <a:t>acteur.rice</a:t>
            </a:r>
            <a:r>
              <a:rPr lang="fr-FR"/>
              <a:t> auxquels ils sont relatifs et on les trie de la même manière que pour les inerties (selon les acteur.rice.s et/ou le domaine).  </a:t>
            </a:r>
          </a:p>
          <a:p>
            <a:pPr algn="just"/>
            <a:endParaRPr lang="fr-FR"/>
          </a:p>
          <a:p>
            <a:pPr algn="just"/>
            <a:endParaRPr lang="fr-FR"/>
          </a:p>
          <a:p>
            <a:pPr algn="just"/>
            <a:r>
              <a:rPr lang="fr-FR"/>
              <a:t>Dans la diapositive suivant vous pourrez trouver un schéma explicatif de la disposition des post-it que nous proposons. </a:t>
            </a:r>
          </a:p>
        </p:txBody>
      </p:sp>
      <p:sp>
        <p:nvSpPr>
          <p:cNvPr id="7" name="Bulle narrative : rectangle à coins arrondis 6">
            <a:extLst>
              <a:ext uri="{FF2B5EF4-FFF2-40B4-BE49-F238E27FC236}">
                <a16:creationId xmlns:a16="http://schemas.microsoft.com/office/drawing/2014/main" id="{2AB45A33-6A8B-89CD-14F0-0C7DD5C80E7D}"/>
              </a:ext>
            </a:extLst>
          </p:cNvPr>
          <p:cNvSpPr/>
          <p:nvPr/>
        </p:nvSpPr>
        <p:spPr>
          <a:xfrm>
            <a:off x="9752567" y="5112774"/>
            <a:ext cx="2257767" cy="1523494"/>
          </a:xfrm>
          <a:prstGeom prst="wedgeRoundRectCallout">
            <a:avLst>
              <a:gd name="adj1" fmla="val 53200"/>
              <a:gd name="adj2" fmla="val 63145"/>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8" name="Image 7">
            <a:extLst>
              <a:ext uri="{FF2B5EF4-FFF2-40B4-BE49-F238E27FC236}">
                <a16:creationId xmlns:a16="http://schemas.microsoft.com/office/drawing/2014/main" id="{DA2BC5ED-62C6-9611-6E3F-20A59FADA0C9}"/>
              </a:ext>
            </a:extLst>
          </p:cNvPr>
          <p:cNvPicPr>
            <a:picLocks noChangeAspect="1"/>
          </p:cNvPicPr>
          <p:nvPr/>
        </p:nvPicPr>
        <p:blipFill rotWithShape="1">
          <a:blip r:embed="rId2"/>
          <a:srcRect b="15904"/>
          <a:stretch/>
        </p:blipFill>
        <p:spPr>
          <a:xfrm>
            <a:off x="10849615" y="5249246"/>
            <a:ext cx="269698" cy="226803"/>
          </a:xfrm>
          <a:prstGeom prst="rect">
            <a:avLst/>
          </a:prstGeom>
        </p:spPr>
      </p:pic>
      <p:sp>
        <p:nvSpPr>
          <p:cNvPr id="9" name="ZoneTexte 8">
            <a:extLst>
              <a:ext uri="{FF2B5EF4-FFF2-40B4-BE49-F238E27FC236}">
                <a16:creationId xmlns:a16="http://schemas.microsoft.com/office/drawing/2014/main" id="{8A175282-3314-BCA9-7094-455A0317ABD2}"/>
              </a:ext>
            </a:extLst>
          </p:cNvPr>
          <p:cNvSpPr txBox="1"/>
          <p:nvPr/>
        </p:nvSpPr>
        <p:spPr>
          <a:xfrm>
            <a:off x="9752567" y="5394614"/>
            <a:ext cx="2257767" cy="1030218"/>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fr-FR" sz="1400" b="1">
                <a:latin typeface="Aptos" panose="020B0004020202020204" pitchFamily="34" charset="0"/>
                <a:cs typeface="Arial"/>
              </a:rPr>
              <a:t>Dans la pratique : penser à utiliser des post-it de couleur différente </a:t>
            </a:r>
            <a:endParaRPr lang="fr-FR" sz="1300" b="1">
              <a:latin typeface="Arial Black"/>
              <a:cs typeface="Arial"/>
            </a:endParaRPr>
          </a:p>
        </p:txBody>
      </p:sp>
    </p:spTree>
    <p:extLst>
      <p:ext uri="{BB962C8B-B14F-4D97-AF65-F5344CB8AC3E}">
        <p14:creationId xmlns:p14="http://schemas.microsoft.com/office/powerpoint/2010/main" val="76789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re 2">
            <a:extLst>
              <a:ext uri="{FF2B5EF4-FFF2-40B4-BE49-F238E27FC236}">
                <a16:creationId xmlns:a16="http://schemas.microsoft.com/office/drawing/2014/main" id="{4355A9D4-071F-194E-6FA8-27B84484BA58}"/>
              </a:ext>
            </a:extLst>
          </p:cNvPr>
          <p:cNvSpPr>
            <a:spLocks noGrp="1"/>
          </p:cNvSpPr>
          <p:nvPr>
            <p:ph type="title"/>
          </p:nvPr>
        </p:nvSpPr>
        <p:spPr>
          <a:xfrm>
            <a:off x="808108" y="531236"/>
            <a:ext cx="4727773" cy="1553152"/>
          </a:xfrm>
        </p:spPr>
        <p:txBody>
          <a:bodyPr/>
          <a:lstStyle/>
          <a:p>
            <a:r>
              <a:rPr lang="fr-FR" sz="2400" dirty="0">
                <a:latin typeface="Arial Black"/>
              </a:rPr>
              <a:t>Trier les leviers en fonction des </a:t>
            </a:r>
            <a:r>
              <a:rPr lang="fr-FR" sz="2400" dirty="0" err="1">
                <a:latin typeface="Arial Black"/>
              </a:rPr>
              <a:t>acteur.rice.s</a:t>
            </a:r>
            <a:r>
              <a:rPr lang="fr-FR" sz="2400" dirty="0">
                <a:latin typeface="Arial Black"/>
              </a:rPr>
              <a:t> </a:t>
            </a:r>
          </a:p>
        </p:txBody>
      </p:sp>
      <p:sp>
        <p:nvSpPr>
          <p:cNvPr id="56" name="Titre 2">
            <a:extLst>
              <a:ext uri="{FF2B5EF4-FFF2-40B4-BE49-F238E27FC236}">
                <a16:creationId xmlns:a16="http://schemas.microsoft.com/office/drawing/2014/main" id="{C4E249E5-655D-8DE9-B06E-6E5E0385C3AB}"/>
              </a:ext>
            </a:extLst>
          </p:cNvPr>
          <p:cNvSpPr txBox="1">
            <a:spLocks/>
          </p:cNvSpPr>
          <p:nvPr/>
        </p:nvSpPr>
        <p:spPr>
          <a:xfrm>
            <a:off x="6760106" y="859784"/>
            <a:ext cx="4721264" cy="1452511"/>
          </a:xfrm>
          <a:prstGeom prst="rect">
            <a:avLst/>
          </a:prstGeom>
        </p:spPr>
        <p:txBody>
          <a:bodyPr vert="horz" lIns="91440" tIns="45720" rIns="91440" bIns="45720" rtlCol="0" anchor="t">
            <a:noAutofit/>
          </a:bodyPr>
          <a:lstStyle>
            <a:defPPr>
              <a:defRPr lang="fr-FR"/>
            </a:defPPr>
            <a:lvl1pPr algn="l" defTabSz="914400" rtl="0" eaLnBrk="1" latinLnBrk="0" hangingPunct="1">
              <a:lnSpc>
                <a:spcPct val="90000"/>
              </a:lnSpc>
              <a:spcBef>
                <a:spcPct val="0"/>
              </a:spcBef>
              <a:buNone/>
              <a:defRPr lang="fr-FR" sz="5500" kern="1200">
                <a:solidFill>
                  <a:schemeClr val="tx1"/>
                </a:solidFill>
                <a:latin typeface="+mj-lt"/>
                <a:ea typeface="+mj-ea"/>
                <a:cs typeface="+mj-cs"/>
              </a:defRPr>
            </a:lvl1pPr>
          </a:lstStyle>
          <a:p>
            <a:r>
              <a:rPr lang="fr-FR" sz="2400" b="1">
                <a:latin typeface="Arial Black"/>
              </a:rPr>
              <a:t>Trier les leviers en fonction des domaines </a:t>
            </a:r>
            <a:endParaRPr lang="fr-FR" b="1">
              <a:latin typeface="Arial Black"/>
            </a:endParaRPr>
          </a:p>
        </p:txBody>
      </p:sp>
      <p:cxnSp>
        <p:nvCxnSpPr>
          <p:cNvPr id="57" name="Connecteur droit avec flèche 56">
            <a:extLst>
              <a:ext uri="{FF2B5EF4-FFF2-40B4-BE49-F238E27FC236}">
                <a16:creationId xmlns:a16="http://schemas.microsoft.com/office/drawing/2014/main" id="{E49426DC-7542-3976-ECB9-4ED7B3490C56}"/>
              </a:ext>
            </a:extLst>
          </p:cNvPr>
          <p:cNvCxnSpPr/>
          <p:nvPr/>
        </p:nvCxnSpPr>
        <p:spPr>
          <a:xfrm>
            <a:off x="5629085" y="1465869"/>
            <a:ext cx="17930" cy="4500281"/>
          </a:xfrm>
          <a:prstGeom prst="straightConnector1">
            <a:avLst/>
          </a:prstGeom>
          <a:ln/>
        </p:spPr>
        <p:style>
          <a:lnRef idx="3">
            <a:schemeClr val="dk1"/>
          </a:lnRef>
          <a:fillRef idx="0">
            <a:schemeClr val="dk1"/>
          </a:fillRef>
          <a:effectRef idx="2">
            <a:schemeClr val="dk1"/>
          </a:effectRef>
          <a:fontRef idx="minor">
            <a:schemeClr val="tx1"/>
          </a:fontRef>
        </p:style>
      </p:cxnSp>
      <p:sp>
        <p:nvSpPr>
          <p:cNvPr id="58" name="ZoneTexte 57">
            <a:extLst>
              <a:ext uri="{FF2B5EF4-FFF2-40B4-BE49-F238E27FC236}">
                <a16:creationId xmlns:a16="http://schemas.microsoft.com/office/drawing/2014/main" id="{34B63B0B-A553-8692-CD92-4C27A1A228BD}"/>
              </a:ext>
            </a:extLst>
          </p:cNvPr>
          <p:cNvSpPr txBox="1"/>
          <p:nvPr/>
        </p:nvSpPr>
        <p:spPr>
          <a:xfrm>
            <a:off x="4264291" y="156228"/>
            <a:ext cx="2729587" cy="430887"/>
          </a:xfrm>
          <a:prstGeom prst="rect">
            <a:avLst/>
          </a:prstGeom>
          <a:noFill/>
        </p:spPr>
        <p:txBody>
          <a:bodyPr wrap="square" lIns="91440" tIns="45720" rIns="91440" bIns="45720" rtlCol="0" anchor="t">
            <a:spAutoFit/>
          </a:bodyPr>
          <a:lstStyle/>
          <a:p>
            <a:r>
              <a:rPr lang="fr-FR" sz="2200" u="sng"/>
              <a:t>Deux tris possibles  :</a:t>
            </a:r>
          </a:p>
        </p:txBody>
      </p:sp>
      <p:grpSp>
        <p:nvGrpSpPr>
          <p:cNvPr id="59" name="Groupe 58">
            <a:extLst>
              <a:ext uri="{FF2B5EF4-FFF2-40B4-BE49-F238E27FC236}">
                <a16:creationId xmlns:a16="http://schemas.microsoft.com/office/drawing/2014/main" id="{BA569FE4-C989-E4C4-2595-0D2740013ED6}"/>
              </a:ext>
            </a:extLst>
          </p:cNvPr>
          <p:cNvGrpSpPr/>
          <p:nvPr/>
        </p:nvGrpSpPr>
        <p:grpSpPr>
          <a:xfrm>
            <a:off x="800920" y="2077330"/>
            <a:ext cx="4525137" cy="3648300"/>
            <a:chOff x="269978" y="1743033"/>
            <a:chExt cx="4525137" cy="3648300"/>
          </a:xfrm>
        </p:grpSpPr>
        <p:grpSp>
          <p:nvGrpSpPr>
            <p:cNvPr id="60" name="Groupe 59">
              <a:extLst>
                <a:ext uri="{FF2B5EF4-FFF2-40B4-BE49-F238E27FC236}">
                  <a16:creationId xmlns:a16="http://schemas.microsoft.com/office/drawing/2014/main" id="{807AC0D6-F3E3-B845-3379-EB316D176A0F}"/>
                </a:ext>
              </a:extLst>
            </p:cNvPr>
            <p:cNvGrpSpPr/>
            <p:nvPr/>
          </p:nvGrpSpPr>
          <p:grpSpPr>
            <a:xfrm>
              <a:off x="269978" y="1743033"/>
              <a:ext cx="3812020" cy="3648139"/>
              <a:chOff x="6626466" y="1150667"/>
              <a:chExt cx="3812020" cy="3648139"/>
            </a:xfrm>
          </p:grpSpPr>
          <p:pic>
            <p:nvPicPr>
              <p:cNvPr id="68" name="Image 67">
                <a:extLst>
                  <a:ext uri="{FF2B5EF4-FFF2-40B4-BE49-F238E27FC236}">
                    <a16:creationId xmlns:a16="http://schemas.microsoft.com/office/drawing/2014/main" id="{6A150D9C-BEEC-E078-345D-CC30AEA96CBE}"/>
                  </a:ext>
                </a:extLst>
              </p:cNvPr>
              <p:cNvPicPr>
                <a:picLocks noChangeAspect="1"/>
              </p:cNvPicPr>
              <p:nvPr/>
            </p:nvPicPr>
            <p:blipFill rotWithShape="1">
              <a:blip r:embed="rId2"/>
              <a:srcRect l="-5140" t="-17855" r="5140" b="17855"/>
              <a:stretch/>
            </p:blipFill>
            <p:spPr>
              <a:xfrm>
                <a:off x="7844662" y="1712966"/>
                <a:ext cx="1776899" cy="1776899"/>
              </a:xfrm>
              <a:prstGeom prst="rect">
                <a:avLst/>
              </a:prstGeom>
            </p:spPr>
          </p:pic>
          <p:pic>
            <p:nvPicPr>
              <p:cNvPr id="69" name="Image 68">
                <a:extLst>
                  <a:ext uri="{FF2B5EF4-FFF2-40B4-BE49-F238E27FC236}">
                    <a16:creationId xmlns:a16="http://schemas.microsoft.com/office/drawing/2014/main" id="{91E8674B-2FDD-9F7B-566F-90ADFACE2371}"/>
                  </a:ext>
                </a:extLst>
              </p:cNvPr>
              <p:cNvPicPr>
                <a:picLocks noChangeAspect="1"/>
              </p:cNvPicPr>
              <p:nvPr/>
            </p:nvPicPr>
            <p:blipFill rotWithShape="1">
              <a:blip r:embed="rId3"/>
              <a:srcRect b="14690"/>
              <a:stretch/>
            </p:blipFill>
            <p:spPr>
              <a:xfrm>
                <a:off x="6890322" y="1150667"/>
                <a:ext cx="1265005" cy="1079175"/>
              </a:xfrm>
              <a:prstGeom prst="rect">
                <a:avLst/>
              </a:prstGeom>
            </p:spPr>
          </p:pic>
          <p:sp>
            <p:nvSpPr>
              <p:cNvPr id="70" name="ZoneTexte 69">
                <a:extLst>
                  <a:ext uri="{FF2B5EF4-FFF2-40B4-BE49-F238E27FC236}">
                    <a16:creationId xmlns:a16="http://schemas.microsoft.com/office/drawing/2014/main" id="{7BEA1999-F1EF-7E88-DA2C-5B4B52248531}"/>
                  </a:ext>
                </a:extLst>
              </p:cNvPr>
              <p:cNvSpPr txBox="1"/>
              <p:nvPr/>
            </p:nvSpPr>
            <p:spPr>
              <a:xfrm>
                <a:off x="7047430" y="1315242"/>
                <a:ext cx="1141285" cy="307777"/>
              </a:xfrm>
              <a:prstGeom prst="rect">
                <a:avLst/>
              </a:prstGeom>
              <a:noFill/>
            </p:spPr>
            <p:txBody>
              <a:bodyPr wrap="square" lIns="91440" tIns="45720" rIns="91440" bIns="45720" rtlCol="0" anchor="t">
                <a:spAutoFit/>
              </a:bodyPr>
              <a:lstStyle/>
              <a:p>
                <a:r>
                  <a:rPr lang="fr-FR" sz="1400">
                    <a:solidFill>
                      <a:srgbClr val="FF0000"/>
                    </a:solidFill>
                  </a:rPr>
                  <a:t>Inertie 1</a:t>
                </a:r>
              </a:p>
            </p:txBody>
          </p:sp>
          <p:pic>
            <p:nvPicPr>
              <p:cNvPr id="71" name="Image 70">
                <a:extLst>
                  <a:ext uri="{FF2B5EF4-FFF2-40B4-BE49-F238E27FC236}">
                    <a16:creationId xmlns:a16="http://schemas.microsoft.com/office/drawing/2014/main" id="{035B4AB4-B748-2C93-4DC6-E59965ABDAAE}"/>
                  </a:ext>
                </a:extLst>
              </p:cNvPr>
              <p:cNvPicPr>
                <a:picLocks noChangeAspect="1"/>
              </p:cNvPicPr>
              <p:nvPr/>
            </p:nvPicPr>
            <p:blipFill rotWithShape="1">
              <a:blip r:embed="rId3"/>
              <a:srcRect b="14690"/>
              <a:stretch/>
            </p:blipFill>
            <p:spPr>
              <a:xfrm>
                <a:off x="9173481" y="1151996"/>
                <a:ext cx="1265005" cy="1079175"/>
              </a:xfrm>
              <a:prstGeom prst="rect">
                <a:avLst/>
              </a:prstGeom>
              <a:ln>
                <a:noFill/>
              </a:ln>
            </p:spPr>
          </p:pic>
          <p:sp>
            <p:nvSpPr>
              <p:cNvPr id="72" name="ZoneTexte 71">
                <a:extLst>
                  <a:ext uri="{FF2B5EF4-FFF2-40B4-BE49-F238E27FC236}">
                    <a16:creationId xmlns:a16="http://schemas.microsoft.com/office/drawing/2014/main" id="{D11A1B69-A8A3-EDEC-6E86-36375D0BFBA4}"/>
                  </a:ext>
                </a:extLst>
              </p:cNvPr>
              <p:cNvSpPr txBox="1"/>
              <p:nvPr/>
            </p:nvSpPr>
            <p:spPr>
              <a:xfrm>
                <a:off x="9305259" y="1249216"/>
                <a:ext cx="1018021" cy="523220"/>
              </a:xfrm>
              <a:prstGeom prst="rect">
                <a:avLst/>
              </a:prstGeom>
              <a:noFill/>
            </p:spPr>
            <p:txBody>
              <a:bodyPr wrap="square" lIns="91440" tIns="45720" rIns="91440" bIns="45720" rtlCol="0" anchor="t">
                <a:spAutoFit/>
              </a:bodyPr>
              <a:lstStyle/>
              <a:p>
                <a:r>
                  <a:rPr lang="fr-FR" sz="1400">
                    <a:solidFill>
                      <a:schemeClr val="accent3">
                        <a:lumMod val="75000"/>
                      </a:schemeClr>
                    </a:solidFill>
                  </a:rPr>
                  <a:t>Levier 3 </a:t>
                </a:r>
              </a:p>
            </p:txBody>
          </p:sp>
          <p:pic>
            <p:nvPicPr>
              <p:cNvPr id="73" name="Image 72">
                <a:extLst>
                  <a:ext uri="{FF2B5EF4-FFF2-40B4-BE49-F238E27FC236}">
                    <a16:creationId xmlns:a16="http://schemas.microsoft.com/office/drawing/2014/main" id="{9618F127-5E80-967A-BF3F-1C0DB526A5B0}"/>
                  </a:ext>
                </a:extLst>
              </p:cNvPr>
              <p:cNvPicPr>
                <a:picLocks noChangeAspect="1"/>
              </p:cNvPicPr>
              <p:nvPr/>
            </p:nvPicPr>
            <p:blipFill rotWithShape="1">
              <a:blip r:embed="rId3"/>
              <a:srcRect b="14690"/>
              <a:stretch/>
            </p:blipFill>
            <p:spPr>
              <a:xfrm>
                <a:off x="6889173" y="3719631"/>
                <a:ext cx="1265005" cy="1079175"/>
              </a:xfrm>
              <a:prstGeom prst="rect">
                <a:avLst/>
              </a:prstGeom>
            </p:spPr>
          </p:pic>
          <p:sp>
            <p:nvSpPr>
              <p:cNvPr id="74" name="ZoneTexte 73">
                <a:extLst>
                  <a:ext uri="{FF2B5EF4-FFF2-40B4-BE49-F238E27FC236}">
                    <a16:creationId xmlns:a16="http://schemas.microsoft.com/office/drawing/2014/main" id="{3D29705C-CBE2-48AB-7BFE-2777B24CC2ED}"/>
                  </a:ext>
                </a:extLst>
              </p:cNvPr>
              <p:cNvSpPr txBox="1"/>
              <p:nvPr/>
            </p:nvSpPr>
            <p:spPr>
              <a:xfrm>
                <a:off x="7012666" y="3860660"/>
                <a:ext cx="1018021" cy="307777"/>
              </a:xfrm>
              <a:prstGeom prst="rect">
                <a:avLst/>
              </a:prstGeom>
              <a:noFill/>
            </p:spPr>
            <p:txBody>
              <a:bodyPr wrap="square" lIns="91440" tIns="45720" rIns="91440" bIns="45720" rtlCol="0" anchor="t">
                <a:spAutoFit/>
              </a:bodyPr>
              <a:lstStyle/>
              <a:p>
                <a:r>
                  <a:rPr lang="fr-FR" sz="1400">
                    <a:solidFill>
                      <a:srgbClr val="FF0000"/>
                    </a:solidFill>
                  </a:rPr>
                  <a:t>Inertie 2</a:t>
                </a:r>
              </a:p>
            </p:txBody>
          </p:sp>
          <p:pic>
            <p:nvPicPr>
              <p:cNvPr id="75" name="Image 74">
                <a:extLst>
                  <a:ext uri="{FF2B5EF4-FFF2-40B4-BE49-F238E27FC236}">
                    <a16:creationId xmlns:a16="http://schemas.microsoft.com/office/drawing/2014/main" id="{F6C53E7D-ECBD-C18D-48CE-7571C3B526DC}"/>
                  </a:ext>
                </a:extLst>
              </p:cNvPr>
              <p:cNvPicPr>
                <a:picLocks noChangeAspect="1"/>
              </p:cNvPicPr>
              <p:nvPr/>
            </p:nvPicPr>
            <p:blipFill rotWithShape="1">
              <a:blip r:embed="rId3"/>
              <a:srcRect b="14690"/>
              <a:stretch/>
            </p:blipFill>
            <p:spPr>
              <a:xfrm>
                <a:off x="6626466" y="2432836"/>
                <a:ext cx="1265005" cy="1079175"/>
              </a:xfrm>
              <a:prstGeom prst="rect">
                <a:avLst/>
              </a:prstGeom>
            </p:spPr>
          </p:pic>
          <p:sp>
            <p:nvSpPr>
              <p:cNvPr id="76" name="ZoneTexte 75">
                <a:extLst>
                  <a:ext uri="{FF2B5EF4-FFF2-40B4-BE49-F238E27FC236}">
                    <a16:creationId xmlns:a16="http://schemas.microsoft.com/office/drawing/2014/main" id="{341CAF3F-4CFA-F618-342B-1AB8E5415D80}"/>
                  </a:ext>
                </a:extLst>
              </p:cNvPr>
              <p:cNvSpPr txBox="1"/>
              <p:nvPr/>
            </p:nvSpPr>
            <p:spPr>
              <a:xfrm>
                <a:off x="6783575" y="2576590"/>
                <a:ext cx="1018021" cy="307777"/>
              </a:xfrm>
              <a:prstGeom prst="rect">
                <a:avLst/>
              </a:prstGeom>
              <a:noFill/>
            </p:spPr>
            <p:txBody>
              <a:bodyPr wrap="square" lIns="91440" tIns="45720" rIns="91440" bIns="45720" rtlCol="0" anchor="t">
                <a:spAutoFit/>
              </a:bodyPr>
              <a:lstStyle/>
              <a:p>
                <a:r>
                  <a:rPr lang="fr-FR" sz="1400">
                    <a:solidFill>
                      <a:srgbClr val="FF0000"/>
                    </a:solidFill>
                  </a:rPr>
                  <a:t>Inertie 3</a:t>
                </a:r>
              </a:p>
            </p:txBody>
          </p:sp>
          <p:pic>
            <p:nvPicPr>
              <p:cNvPr id="77" name="Image 76" descr="Une image contenant noir, obscurité&#10;&#10;Description générée automatiquement">
                <a:extLst>
                  <a:ext uri="{FF2B5EF4-FFF2-40B4-BE49-F238E27FC236}">
                    <a16:creationId xmlns:a16="http://schemas.microsoft.com/office/drawing/2014/main" id="{7BEB5D7E-F4A1-5F1E-8F23-64AD0A246A6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697" t="7080" r="10886" b="21506"/>
              <a:stretch/>
            </p:blipFill>
            <p:spPr bwMode="auto">
              <a:xfrm>
                <a:off x="7100065" y="4393847"/>
                <a:ext cx="312080" cy="287841"/>
              </a:xfrm>
              <a:prstGeom prst="rect">
                <a:avLst/>
              </a:prstGeom>
              <a:ln>
                <a:noFill/>
              </a:ln>
              <a:extLst>
                <a:ext uri="{53640926-AAD7-44D8-BBD7-CCE9431645EC}">
                  <a14:shadowObscured xmlns:a14="http://schemas.microsoft.com/office/drawing/2010/main"/>
                </a:ext>
              </a:extLst>
            </p:spPr>
          </p:pic>
          <p:pic>
            <p:nvPicPr>
              <p:cNvPr id="78" name="Image 77" descr="Une image contenant noir, obscurité&#10;&#10;Description générée automatiquement">
                <a:extLst>
                  <a:ext uri="{FF2B5EF4-FFF2-40B4-BE49-F238E27FC236}">
                    <a16:creationId xmlns:a16="http://schemas.microsoft.com/office/drawing/2014/main" id="{4EC6B4F9-50EB-0C7D-DE6D-A84B9E540E7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626" r="28124" b="51826"/>
              <a:stretch/>
            </p:blipFill>
            <p:spPr bwMode="auto">
              <a:xfrm>
                <a:off x="7095575" y="1714305"/>
                <a:ext cx="385520" cy="393106"/>
              </a:xfrm>
              <a:prstGeom prst="rect">
                <a:avLst/>
              </a:prstGeom>
              <a:ln>
                <a:noFill/>
              </a:ln>
              <a:extLst>
                <a:ext uri="{53640926-AAD7-44D8-BBD7-CCE9431645EC}">
                  <a14:shadowObscured xmlns:a14="http://schemas.microsoft.com/office/drawing/2010/main"/>
                </a:ext>
              </a:extLst>
            </p:spPr>
          </p:pic>
          <p:pic>
            <p:nvPicPr>
              <p:cNvPr id="79" name="Image 78" descr="Une image contenant noir, obscurité&#10;&#10;Description générée automatiquement">
                <a:extLst>
                  <a:ext uri="{FF2B5EF4-FFF2-40B4-BE49-F238E27FC236}">
                    <a16:creationId xmlns:a16="http://schemas.microsoft.com/office/drawing/2014/main" id="{6C8D4A08-9598-A04E-B551-F07AF61A5A2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322" t="1539" r="31817" b="15504"/>
              <a:stretch/>
            </p:blipFill>
            <p:spPr bwMode="auto">
              <a:xfrm>
                <a:off x="10104203" y="2829086"/>
                <a:ext cx="186074" cy="430431"/>
              </a:xfrm>
              <a:prstGeom prst="rect">
                <a:avLst/>
              </a:prstGeom>
              <a:ln>
                <a:noFill/>
              </a:ln>
              <a:extLst>
                <a:ext uri="{53640926-AAD7-44D8-BBD7-CCE9431645EC}">
                  <a14:shadowObscured xmlns:a14="http://schemas.microsoft.com/office/drawing/2010/main"/>
                </a:ext>
              </a:extLst>
            </p:spPr>
          </p:pic>
          <p:pic>
            <p:nvPicPr>
              <p:cNvPr id="80" name="Image 79" descr="Une image contenant noir, obscurité&#10;&#10;Description générée automatiquement">
                <a:extLst>
                  <a:ext uri="{FF2B5EF4-FFF2-40B4-BE49-F238E27FC236}">
                    <a16:creationId xmlns:a16="http://schemas.microsoft.com/office/drawing/2014/main" id="{C40D0BC8-D842-1B3E-3800-DBE1FCAAAA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5707" t="6925" r="31356" b="21353"/>
              <a:stretch/>
            </p:blipFill>
            <p:spPr bwMode="auto">
              <a:xfrm>
                <a:off x="6906824" y="3015822"/>
                <a:ext cx="149658" cy="325859"/>
              </a:xfrm>
              <a:prstGeom prst="rect">
                <a:avLst/>
              </a:prstGeom>
              <a:ln>
                <a:noFill/>
              </a:ln>
              <a:extLst>
                <a:ext uri="{53640926-AAD7-44D8-BBD7-CCE9431645EC}">
                  <a14:shadowObscured xmlns:a14="http://schemas.microsoft.com/office/drawing/2010/main"/>
                </a:ext>
              </a:extLst>
            </p:spPr>
          </p:pic>
        </p:grpSp>
        <p:sp>
          <p:nvSpPr>
            <p:cNvPr id="61" name="ZoneTexte 60">
              <a:extLst>
                <a:ext uri="{FF2B5EF4-FFF2-40B4-BE49-F238E27FC236}">
                  <a16:creationId xmlns:a16="http://schemas.microsoft.com/office/drawing/2014/main" id="{866682A9-57ED-C76E-AABB-9A3FDE5F703D}"/>
                </a:ext>
              </a:extLst>
            </p:cNvPr>
            <p:cNvSpPr txBox="1"/>
            <p:nvPr/>
          </p:nvSpPr>
          <p:spPr>
            <a:xfrm>
              <a:off x="1952464" y="4093711"/>
              <a:ext cx="1018021" cy="307777"/>
            </a:xfrm>
            <a:prstGeom prst="rect">
              <a:avLst/>
            </a:prstGeom>
            <a:noFill/>
          </p:spPr>
          <p:txBody>
            <a:bodyPr wrap="square" lIns="91440" tIns="45720" rIns="91440" bIns="45720" rtlCol="0" anchor="t">
              <a:spAutoFit/>
            </a:bodyPr>
            <a:lstStyle/>
            <a:p>
              <a:r>
                <a:rPr lang="fr-FR" sz="1400"/>
                <a:t>Acteur 1</a:t>
              </a:r>
            </a:p>
          </p:txBody>
        </p:sp>
        <p:pic>
          <p:nvPicPr>
            <p:cNvPr id="62" name="Image 61" descr="Une image contenant noir, obscurité&#10;&#10;Description générée automatiquement">
              <a:extLst>
                <a:ext uri="{FF2B5EF4-FFF2-40B4-BE49-F238E27FC236}">
                  <a16:creationId xmlns:a16="http://schemas.microsoft.com/office/drawing/2014/main" id="{3CBDEBD3-6198-6C90-A276-DA98D668A1B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626" r="28124" b="51826"/>
            <a:stretch/>
          </p:blipFill>
          <p:spPr bwMode="auto">
            <a:xfrm>
              <a:off x="3148733" y="2315297"/>
              <a:ext cx="385520" cy="393106"/>
            </a:xfrm>
            <a:prstGeom prst="rect">
              <a:avLst/>
            </a:prstGeom>
            <a:ln>
              <a:noFill/>
            </a:ln>
            <a:extLst>
              <a:ext uri="{53640926-AAD7-44D8-BBD7-CCE9431645EC}">
                <a14:shadowObscured xmlns:a14="http://schemas.microsoft.com/office/drawing/2010/main"/>
              </a:ext>
            </a:extLst>
          </p:spPr>
        </p:pic>
        <p:pic>
          <p:nvPicPr>
            <p:cNvPr id="63" name="Image 62" descr="Une image contenant noir, obscurité&#10;&#10;Description générée automatiquement">
              <a:extLst>
                <a:ext uri="{FF2B5EF4-FFF2-40B4-BE49-F238E27FC236}">
                  <a16:creationId xmlns:a16="http://schemas.microsoft.com/office/drawing/2014/main" id="{F75576AB-29A0-7ADA-2150-B56BAD23DE76}"/>
                </a:ext>
              </a:extLst>
            </p:cNvPr>
            <p:cNvPicPr>
              <a:picLocks noChangeAspect="1"/>
            </p:cNvPicPr>
            <p:nvPr/>
          </p:nvPicPr>
          <p:blipFill rotWithShape="1">
            <a:blip r:embed="rId3"/>
            <a:srcRect b="14690"/>
            <a:stretch/>
          </p:blipFill>
          <p:spPr>
            <a:xfrm>
              <a:off x="3530110" y="2860045"/>
              <a:ext cx="1265005" cy="1079175"/>
            </a:xfrm>
            <a:prstGeom prst="rect">
              <a:avLst/>
            </a:prstGeom>
          </p:spPr>
        </p:pic>
        <p:sp>
          <p:nvSpPr>
            <p:cNvPr id="64" name="ZoneTexte 63">
              <a:extLst>
                <a:ext uri="{FF2B5EF4-FFF2-40B4-BE49-F238E27FC236}">
                  <a16:creationId xmlns:a16="http://schemas.microsoft.com/office/drawing/2014/main" id="{2EBB2A59-247F-8B08-F973-6463A69ED0B5}"/>
                </a:ext>
              </a:extLst>
            </p:cNvPr>
            <p:cNvSpPr txBox="1"/>
            <p:nvPr/>
          </p:nvSpPr>
          <p:spPr>
            <a:xfrm>
              <a:off x="3647511" y="2957265"/>
              <a:ext cx="1018021" cy="523220"/>
            </a:xfrm>
            <a:prstGeom prst="rect">
              <a:avLst/>
            </a:prstGeom>
            <a:noFill/>
          </p:spPr>
          <p:txBody>
            <a:bodyPr wrap="square" lIns="91440" tIns="45720" rIns="91440" bIns="45720" rtlCol="0" anchor="t">
              <a:spAutoFit/>
            </a:bodyPr>
            <a:lstStyle/>
            <a:p>
              <a:r>
                <a:rPr lang="fr-FR" sz="1400">
                  <a:solidFill>
                    <a:schemeClr val="accent3">
                      <a:lumMod val="75000"/>
                    </a:schemeClr>
                  </a:solidFill>
                </a:rPr>
                <a:t>Levier 2 </a:t>
              </a:r>
            </a:p>
          </p:txBody>
        </p:sp>
        <p:pic>
          <p:nvPicPr>
            <p:cNvPr id="65" name="Image 64" descr="Une image contenant noir, obscurité&#10;&#10;Description générée automatiquement">
              <a:extLst>
                <a:ext uri="{FF2B5EF4-FFF2-40B4-BE49-F238E27FC236}">
                  <a16:creationId xmlns:a16="http://schemas.microsoft.com/office/drawing/2014/main" id="{3230547A-E010-4B9F-3769-9FDB57A599B8}"/>
                </a:ext>
              </a:extLst>
            </p:cNvPr>
            <p:cNvPicPr>
              <a:picLocks noChangeAspect="1"/>
            </p:cNvPicPr>
            <p:nvPr/>
          </p:nvPicPr>
          <p:blipFill rotWithShape="1">
            <a:blip r:embed="rId3"/>
            <a:srcRect b="14690"/>
            <a:stretch/>
          </p:blipFill>
          <p:spPr>
            <a:xfrm>
              <a:off x="2969392" y="4312158"/>
              <a:ext cx="1265005" cy="1079175"/>
            </a:xfrm>
            <a:prstGeom prst="rect">
              <a:avLst/>
            </a:prstGeom>
          </p:spPr>
        </p:pic>
        <p:sp>
          <p:nvSpPr>
            <p:cNvPr id="66" name="ZoneTexte 65">
              <a:extLst>
                <a:ext uri="{FF2B5EF4-FFF2-40B4-BE49-F238E27FC236}">
                  <a16:creationId xmlns:a16="http://schemas.microsoft.com/office/drawing/2014/main" id="{3339B2F0-B276-7A04-F04E-54F37E5B85B1}"/>
                </a:ext>
              </a:extLst>
            </p:cNvPr>
            <p:cNvSpPr txBox="1"/>
            <p:nvPr/>
          </p:nvSpPr>
          <p:spPr>
            <a:xfrm>
              <a:off x="3086793" y="4423755"/>
              <a:ext cx="1018021" cy="523220"/>
            </a:xfrm>
            <a:prstGeom prst="rect">
              <a:avLst/>
            </a:prstGeom>
            <a:noFill/>
          </p:spPr>
          <p:txBody>
            <a:bodyPr wrap="square" lIns="91440" tIns="45720" rIns="91440" bIns="45720" rtlCol="0" anchor="t">
              <a:spAutoFit/>
            </a:bodyPr>
            <a:lstStyle/>
            <a:p>
              <a:r>
                <a:rPr lang="fr-FR" sz="1400">
                  <a:solidFill>
                    <a:schemeClr val="accent3">
                      <a:lumMod val="75000"/>
                    </a:schemeClr>
                  </a:solidFill>
                </a:rPr>
                <a:t>Levier 1 </a:t>
              </a:r>
            </a:p>
          </p:txBody>
        </p:sp>
        <p:pic>
          <p:nvPicPr>
            <p:cNvPr id="67" name="Image 66" descr="Une image contenant noir, obscurité&#10;&#10;Description générée automatiquement">
              <a:extLst>
                <a:ext uri="{FF2B5EF4-FFF2-40B4-BE49-F238E27FC236}">
                  <a16:creationId xmlns:a16="http://schemas.microsoft.com/office/drawing/2014/main" id="{3EF98E41-E5BF-D7F7-C4FF-710719F9A8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697" t="7080" r="10886" b="21506"/>
            <a:stretch/>
          </p:blipFill>
          <p:spPr bwMode="auto">
            <a:xfrm>
              <a:off x="3253864" y="4894198"/>
              <a:ext cx="312080" cy="287841"/>
            </a:xfrm>
            <a:prstGeom prst="rect">
              <a:avLst/>
            </a:prstGeom>
            <a:ln>
              <a:noFill/>
            </a:ln>
            <a:extLst>
              <a:ext uri="{53640926-AAD7-44D8-BBD7-CCE9431645EC}">
                <a14:shadowObscured xmlns:a14="http://schemas.microsoft.com/office/drawing/2010/main"/>
              </a:ext>
            </a:extLst>
          </p:spPr>
        </p:pic>
      </p:grpSp>
      <p:grpSp>
        <p:nvGrpSpPr>
          <p:cNvPr id="81" name="Groupe 80">
            <a:extLst>
              <a:ext uri="{FF2B5EF4-FFF2-40B4-BE49-F238E27FC236}">
                <a16:creationId xmlns:a16="http://schemas.microsoft.com/office/drawing/2014/main" id="{8FCCC629-FCE5-4CC1-8FD1-1DC0750B58E5}"/>
              </a:ext>
            </a:extLst>
          </p:cNvPr>
          <p:cNvGrpSpPr/>
          <p:nvPr/>
        </p:nvGrpSpPr>
        <p:grpSpPr>
          <a:xfrm>
            <a:off x="5795731" y="2080677"/>
            <a:ext cx="5207573" cy="4099429"/>
            <a:chOff x="5264789" y="1746380"/>
            <a:chExt cx="5207573" cy="4099429"/>
          </a:xfrm>
        </p:grpSpPr>
        <p:pic>
          <p:nvPicPr>
            <p:cNvPr id="82" name="Image 81" descr="Une image contenant noir, obscurité&#10;&#10;Description générée automatiquement">
              <a:extLst>
                <a:ext uri="{FF2B5EF4-FFF2-40B4-BE49-F238E27FC236}">
                  <a16:creationId xmlns:a16="http://schemas.microsoft.com/office/drawing/2014/main" id="{E7656874-E7F8-05C1-A3AA-44EA222D3923}"/>
                </a:ext>
              </a:extLst>
            </p:cNvPr>
            <p:cNvPicPr>
              <a:picLocks noChangeAspect="1"/>
            </p:cNvPicPr>
            <p:nvPr/>
          </p:nvPicPr>
          <p:blipFill rotWithShape="1">
            <a:blip r:embed="rId3"/>
            <a:srcRect b="14690"/>
            <a:stretch/>
          </p:blipFill>
          <p:spPr>
            <a:xfrm>
              <a:off x="5267538" y="2920032"/>
              <a:ext cx="884005" cy="720587"/>
            </a:xfrm>
            <a:prstGeom prst="rect">
              <a:avLst/>
            </a:prstGeom>
          </p:spPr>
        </p:pic>
        <p:grpSp>
          <p:nvGrpSpPr>
            <p:cNvPr id="83" name="Groupe 82">
              <a:extLst>
                <a:ext uri="{FF2B5EF4-FFF2-40B4-BE49-F238E27FC236}">
                  <a16:creationId xmlns:a16="http://schemas.microsoft.com/office/drawing/2014/main" id="{5B1F518F-1BE8-00B6-6B99-635F331ED33C}"/>
                </a:ext>
              </a:extLst>
            </p:cNvPr>
            <p:cNvGrpSpPr/>
            <p:nvPr/>
          </p:nvGrpSpPr>
          <p:grpSpPr>
            <a:xfrm>
              <a:off x="5264789" y="1746380"/>
              <a:ext cx="5207573" cy="4018706"/>
              <a:chOff x="5336675" y="1818266"/>
              <a:chExt cx="5207573" cy="4018706"/>
            </a:xfrm>
          </p:grpSpPr>
          <p:pic>
            <p:nvPicPr>
              <p:cNvPr id="92" name="Image 91" descr="Une image contenant noir, obscurité&#10;&#10;Description générée automatiquement">
                <a:extLst>
                  <a:ext uri="{FF2B5EF4-FFF2-40B4-BE49-F238E27FC236}">
                    <a16:creationId xmlns:a16="http://schemas.microsoft.com/office/drawing/2014/main" id="{E35C1FF4-55D0-A3AF-0B9C-290A21810DC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5707" t="6925" r="31356" b="21353"/>
              <a:stretch/>
            </p:blipFill>
            <p:spPr bwMode="auto">
              <a:xfrm>
                <a:off x="6922419" y="3955322"/>
                <a:ext cx="464887" cy="1012224"/>
              </a:xfrm>
              <a:prstGeom prst="rect">
                <a:avLst/>
              </a:prstGeom>
              <a:ln>
                <a:noFill/>
              </a:ln>
              <a:extLst>
                <a:ext uri="{53640926-AAD7-44D8-BBD7-CCE9431645EC}">
                  <a14:shadowObscured xmlns:a14="http://schemas.microsoft.com/office/drawing/2010/main"/>
                </a:ext>
              </a:extLst>
            </p:spPr>
          </p:pic>
          <p:pic>
            <p:nvPicPr>
              <p:cNvPr id="93" name="Image 92" descr="Une image contenant noir, obscurité&#10;&#10;Description générée automatiquement">
                <a:extLst>
                  <a:ext uri="{FF2B5EF4-FFF2-40B4-BE49-F238E27FC236}">
                    <a16:creationId xmlns:a16="http://schemas.microsoft.com/office/drawing/2014/main" id="{2E327EE0-7612-A609-64F2-70D280ACBB0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322" t="1539" r="31817" b="15504"/>
              <a:stretch/>
            </p:blipFill>
            <p:spPr bwMode="auto">
              <a:xfrm>
                <a:off x="9869567" y="1818266"/>
                <a:ext cx="473453" cy="1095204"/>
              </a:xfrm>
              <a:prstGeom prst="rect">
                <a:avLst/>
              </a:prstGeom>
              <a:ln>
                <a:noFill/>
              </a:ln>
              <a:extLst>
                <a:ext uri="{53640926-AAD7-44D8-BBD7-CCE9431645EC}">
                  <a14:shadowObscured xmlns:a14="http://schemas.microsoft.com/office/drawing/2010/main"/>
                </a:ext>
              </a:extLst>
            </p:spPr>
          </p:pic>
          <p:pic>
            <p:nvPicPr>
              <p:cNvPr id="94" name="Image 93" descr="Une image contenant noir, obscurité&#10;&#10;Description générée automatiquement">
                <a:extLst>
                  <a:ext uri="{FF2B5EF4-FFF2-40B4-BE49-F238E27FC236}">
                    <a16:creationId xmlns:a16="http://schemas.microsoft.com/office/drawing/2014/main" id="{A722A0E7-09EF-5C39-5D75-A386060DBC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626" r="28124" b="51826"/>
              <a:stretch/>
            </p:blipFill>
            <p:spPr bwMode="auto">
              <a:xfrm>
                <a:off x="8714439" y="4096639"/>
                <a:ext cx="895292" cy="912910"/>
              </a:xfrm>
              <a:prstGeom prst="rect">
                <a:avLst/>
              </a:prstGeom>
              <a:ln>
                <a:noFill/>
              </a:ln>
              <a:extLst>
                <a:ext uri="{53640926-AAD7-44D8-BBD7-CCE9431645EC}">
                  <a14:shadowObscured xmlns:a14="http://schemas.microsoft.com/office/drawing/2010/main"/>
                </a:ext>
              </a:extLst>
            </p:spPr>
          </p:pic>
          <p:pic>
            <p:nvPicPr>
              <p:cNvPr id="95" name="Image 94" descr="Une image contenant noir, obscurité&#10;&#10;Description générée automatiquement">
                <a:extLst>
                  <a:ext uri="{FF2B5EF4-FFF2-40B4-BE49-F238E27FC236}">
                    <a16:creationId xmlns:a16="http://schemas.microsoft.com/office/drawing/2014/main" id="{81E614ED-3523-C845-1026-9C4B06F6FC2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2621" t="3540" r="11348" b="17197"/>
              <a:stretch/>
            </p:blipFill>
            <p:spPr bwMode="auto">
              <a:xfrm>
                <a:off x="5789238" y="1928925"/>
                <a:ext cx="904875" cy="865499"/>
              </a:xfrm>
              <a:prstGeom prst="rect">
                <a:avLst/>
              </a:prstGeom>
              <a:ln>
                <a:noFill/>
              </a:ln>
              <a:extLst>
                <a:ext uri="{53640926-AAD7-44D8-BBD7-CCE9431645EC}">
                  <a14:shadowObscured xmlns:a14="http://schemas.microsoft.com/office/drawing/2010/main"/>
                </a:ext>
              </a:extLst>
            </p:spPr>
          </p:pic>
          <p:pic>
            <p:nvPicPr>
              <p:cNvPr id="96" name="Image 95" descr="Une image contenant noir, obscurité&#10;&#10;Description générée automatiquement">
                <a:extLst>
                  <a:ext uri="{FF2B5EF4-FFF2-40B4-BE49-F238E27FC236}">
                    <a16:creationId xmlns:a16="http://schemas.microsoft.com/office/drawing/2014/main" id="{65F27211-7AF2-CAB8-509C-8951B6F3251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697" t="7080" r="10886" b="21506"/>
              <a:stretch/>
            </p:blipFill>
            <p:spPr bwMode="auto">
              <a:xfrm rot="1285700">
                <a:off x="7773727" y="1864516"/>
                <a:ext cx="981075" cy="904875"/>
              </a:xfrm>
              <a:prstGeom prst="rect">
                <a:avLst/>
              </a:prstGeom>
              <a:ln>
                <a:noFill/>
              </a:ln>
              <a:extLst>
                <a:ext uri="{53640926-AAD7-44D8-BBD7-CCE9431645EC}">
                  <a14:shadowObscured xmlns:a14="http://schemas.microsoft.com/office/drawing/2010/main"/>
                </a:ext>
              </a:extLst>
            </p:spPr>
          </p:pic>
          <p:pic>
            <p:nvPicPr>
              <p:cNvPr id="97" name="Image 96" descr="Une image contenant noir, obscurité&#10;&#10;Description générée automatiquement">
                <a:extLst>
                  <a:ext uri="{FF2B5EF4-FFF2-40B4-BE49-F238E27FC236}">
                    <a16:creationId xmlns:a16="http://schemas.microsoft.com/office/drawing/2014/main" id="{DC088DD5-B3EA-C765-455A-4B44DF4CD0E7}"/>
                  </a:ext>
                </a:extLst>
              </p:cNvPr>
              <p:cNvPicPr>
                <a:picLocks noChangeAspect="1"/>
              </p:cNvPicPr>
              <p:nvPr/>
            </p:nvPicPr>
            <p:blipFill rotWithShape="1">
              <a:blip r:embed="rId3"/>
              <a:srcRect b="14690"/>
              <a:stretch/>
            </p:blipFill>
            <p:spPr>
              <a:xfrm>
                <a:off x="5336675" y="3798953"/>
                <a:ext cx="884005" cy="720587"/>
              </a:xfrm>
              <a:prstGeom prst="rect">
                <a:avLst/>
              </a:prstGeom>
            </p:spPr>
          </p:pic>
          <p:pic>
            <p:nvPicPr>
              <p:cNvPr id="98" name="Image 97" descr="Une image contenant noir, obscurité&#10;&#10;Description générée automatiquement">
                <a:extLst>
                  <a:ext uri="{FF2B5EF4-FFF2-40B4-BE49-F238E27FC236}">
                    <a16:creationId xmlns:a16="http://schemas.microsoft.com/office/drawing/2014/main" id="{75648543-5ABD-40E9-8990-178CB8FFDE5E}"/>
                  </a:ext>
                </a:extLst>
              </p:cNvPr>
              <p:cNvPicPr>
                <a:picLocks noChangeAspect="1"/>
              </p:cNvPicPr>
              <p:nvPr/>
            </p:nvPicPr>
            <p:blipFill rotWithShape="1">
              <a:blip r:embed="rId3"/>
              <a:srcRect b="14690"/>
              <a:stretch/>
            </p:blipFill>
            <p:spPr>
              <a:xfrm>
                <a:off x="8730155" y="5116385"/>
                <a:ext cx="884005" cy="720587"/>
              </a:xfrm>
              <a:prstGeom prst="rect">
                <a:avLst/>
              </a:prstGeom>
            </p:spPr>
          </p:pic>
          <p:pic>
            <p:nvPicPr>
              <p:cNvPr id="99" name="Image 98" descr="Une image contenant noir, obscurité&#10;&#10;Description générée automatiquement">
                <a:extLst>
                  <a:ext uri="{FF2B5EF4-FFF2-40B4-BE49-F238E27FC236}">
                    <a16:creationId xmlns:a16="http://schemas.microsoft.com/office/drawing/2014/main" id="{978F96B5-97C3-A8D5-7608-70B800415449}"/>
                  </a:ext>
                </a:extLst>
              </p:cNvPr>
              <p:cNvPicPr>
                <a:picLocks noChangeAspect="1"/>
              </p:cNvPicPr>
              <p:nvPr/>
            </p:nvPicPr>
            <p:blipFill rotWithShape="1">
              <a:blip r:embed="rId3"/>
              <a:srcRect b="14690"/>
              <a:stretch/>
            </p:blipFill>
            <p:spPr>
              <a:xfrm>
                <a:off x="9660243" y="3065708"/>
                <a:ext cx="884005" cy="720587"/>
              </a:xfrm>
              <a:prstGeom prst="rect">
                <a:avLst/>
              </a:prstGeom>
            </p:spPr>
          </p:pic>
          <p:pic>
            <p:nvPicPr>
              <p:cNvPr id="100" name="Image 99" descr="Une image contenant noir, obscurité&#10;&#10;Description générée automatiquement">
                <a:extLst>
                  <a:ext uri="{FF2B5EF4-FFF2-40B4-BE49-F238E27FC236}">
                    <a16:creationId xmlns:a16="http://schemas.microsoft.com/office/drawing/2014/main" id="{5359953D-A8D9-336C-29A0-1AA5C3AEB414}"/>
                  </a:ext>
                </a:extLst>
              </p:cNvPr>
              <p:cNvPicPr>
                <a:picLocks noChangeAspect="1"/>
              </p:cNvPicPr>
              <p:nvPr/>
            </p:nvPicPr>
            <p:blipFill rotWithShape="1">
              <a:blip r:embed="rId3"/>
              <a:srcRect b="14690"/>
              <a:stretch/>
            </p:blipFill>
            <p:spPr>
              <a:xfrm>
                <a:off x="7459661" y="3017501"/>
                <a:ext cx="884005" cy="720587"/>
              </a:xfrm>
              <a:prstGeom prst="rect">
                <a:avLst/>
              </a:prstGeom>
            </p:spPr>
          </p:pic>
          <p:sp>
            <p:nvSpPr>
              <p:cNvPr id="101" name="ZoneTexte 100">
                <a:extLst>
                  <a:ext uri="{FF2B5EF4-FFF2-40B4-BE49-F238E27FC236}">
                    <a16:creationId xmlns:a16="http://schemas.microsoft.com/office/drawing/2014/main" id="{D6D51A72-436B-1516-97CC-FAB59588215F}"/>
                  </a:ext>
                </a:extLst>
              </p:cNvPr>
              <p:cNvSpPr txBox="1"/>
              <p:nvPr/>
            </p:nvSpPr>
            <p:spPr>
              <a:xfrm>
                <a:off x="5386649" y="3124407"/>
                <a:ext cx="771491" cy="246221"/>
              </a:xfrm>
              <a:prstGeom prst="rect">
                <a:avLst/>
              </a:prstGeom>
              <a:noFill/>
            </p:spPr>
            <p:txBody>
              <a:bodyPr wrap="square" lIns="91440" tIns="45720" rIns="91440" bIns="45720" rtlCol="0" anchor="t">
                <a:spAutoFit/>
              </a:bodyPr>
              <a:lstStyle/>
              <a:p>
                <a:r>
                  <a:rPr lang="fr-FR" sz="1000">
                    <a:solidFill>
                      <a:srgbClr val="FF0000"/>
                    </a:solidFill>
                  </a:rPr>
                  <a:t>Inertie 1</a:t>
                </a:r>
              </a:p>
            </p:txBody>
          </p:sp>
          <p:sp>
            <p:nvSpPr>
              <p:cNvPr id="102" name="ZoneTexte 101">
                <a:extLst>
                  <a:ext uri="{FF2B5EF4-FFF2-40B4-BE49-F238E27FC236}">
                    <a16:creationId xmlns:a16="http://schemas.microsoft.com/office/drawing/2014/main" id="{E1A0CBB4-A674-C624-4DFD-ADAD72D1A887}"/>
                  </a:ext>
                </a:extLst>
              </p:cNvPr>
              <p:cNvSpPr txBox="1"/>
              <p:nvPr/>
            </p:nvSpPr>
            <p:spPr>
              <a:xfrm>
                <a:off x="9716175" y="3207378"/>
                <a:ext cx="771491" cy="246221"/>
              </a:xfrm>
              <a:prstGeom prst="rect">
                <a:avLst/>
              </a:prstGeom>
              <a:noFill/>
            </p:spPr>
            <p:txBody>
              <a:bodyPr wrap="square" lIns="91440" tIns="45720" rIns="91440" bIns="45720" rtlCol="0" anchor="t">
                <a:spAutoFit/>
              </a:bodyPr>
              <a:lstStyle/>
              <a:p>
                <a:r>
                  <a:rPr lang="fr-FR" sz="1000">
                    <a:solidFill>
                      <a:srgbClr val="FF0000"/>
                    </a:solidFill>
                  </a:rPr>
                  <a:t>Inertie 4</a:t>
                </a:r>
              </a:p>
            </p:txBody>
          </p:sp>
          <p:sp>
            <p:nvSpPr>
              <p:cNvPr id="103" name="ZoneTexte 102">
                <a:extLst>
                  <a:ext uri="{FF2B5EF4-FFF2-40B4-BE49-F238E27FC236}">
                    <a16:creationId xmlns:a16="http://schemas.microsoft.com/office/drawing/2014/main" id="{DC6D0285-D7DE-AA34-7703-6671A9D6A094}"/>
                  </a:ext>
                </a:extLst>
              </p:cNvPr>
              <p:cNvSpPr txBox="1"/>
              <p:nvPr/>
            </p:nvSpPr>
            <p:spPr>
              <a:xfrm>
                <a:off x="7516253" y="3135281"/>
                <a:ext cx="771491" cy="246221"/>
              </a:xfrm>
              <a:prstGeom prst="rect">
                <a:avLst/>
              </a:prstGeom>
              <a:noFill/>
            </p:spPr>
            <p:txBody>
              <a:bodyPr wrap="square" lIns="91440" tIns="45720" rIns="91440" bIns="45720" rtlCol="0" anchor="t">
                <a:spAutoFit/>
              </a:bodyPr>
              <a:lstStyle/>
              <a:p>
                <a:r>
                  <a:rPr lang="fr-FR" sz="1000">
                    <a:solidFill>
                      <a:srgbClr val="FF0000"/>
                    </a:solidFill>
                  </a:rPr>
                  <a:t>Inertie 6</a:t>
                </a:r>
              </a:p>
            </p:txBody>
          </p:sp>
          <p:sp>
            <p:nvSpPr>
              <p:cNvPr id="104" name="ZoneTexte 103">
                <a:extLst>
                  <a:ext uri="{FF2B5EF4-FFF2-40B4-BE49-F238E27FC236}">
                    <a16:creationId xmlns:a16="http://schemas.microsoft.com/office/drawing/2014/main" id="{D092A519-3FF9-26ED-4B28-3E552FFBAB0E}"/>
                  </a:ext>
                </a:extLst>
              </p:cNvPr>
              <p:cNvSpPr txBox="1"/>
              <p:nvPr/>
            </p:nvSpPr>
            <p:spPr>
              <a:xfrm>
                <a:off x="8782791" y="5279808"/>
                <a:ext cx="771491" cy="246221"/>
              </a:xfrm>
              <a:prstGeom prst="rect">
                <a:avLst/>
              </a:prstGeom>
              <a:noFill/>
            </p:spPr>
            <p:txBody>
              <a:bodyPr wrap="square" lIns="91440" tIns="45720" rIns="91440" bIns="45720" rtlCol="0" anchor="t">
                <a:spAutoFit/>
              </a:bodyPr>
              <a:lstStyle/>
              <a:p>
                <a:r>
                  <a:rPr lang="fr-FR" sz="1000">
                    <a:solidFill>
                      <a:schemeClr val="accent3">
                        <a:lumMod val="75000"/>
                      </a:schemeClr>
                    </a:solidFill>
                  </a:rPr>
                  <a:t>Levier 2</a:t>
                </a:r>
              </a:p>
            </p:txBody>
          </p:sp>
          <p:sp>
            <p:nvSpPr>
              <p:cNvPr id="105" name="ZoneTexte 104">
                <a:extLst>
                  <a:ext uri="{FF2B5EF4-FFF2-40B4-BE49-F238E27FC236}">
                    <a16:creationId xmlns:a16="http://schemas.microsoft.com/office/drawing/2014/main" id="{98857366-946D-0D59-8063-98A5AEF3C949}"/>
                  </a:ext>
                </a:extLst>
              </p:cNvPr>
              <p:cNvSpPr txBox="1"/>
              <p:nvPr/>
            </p:nvSpPr>
            <p:spPr>
              <a:xfrm>
                <a:off x="5374934" y="3885627"/>
                <a:ext cx="771491" cy="246221"/>
              </a:xfrm>
              <a:prstGeom prst="rect">
                <a:avLst/>
              </a:prstGeom>
              <a:noFill/>
            </p:spPr>
            <p:txBody>
              <a:bodyPr wrap="square" lIns="91440" tIns="45720" rIns="91440" bIns="45720" rtlCol="0" anchor="t">
                <a:spAutoFit/>
              </a:bodyPr>
              <a:lstStyle/>
              <a:p>
                <a:r>
                  <a:rPr lang="fr-FR" sz="1000">
                    <a:solidFill>
                      <a:srgbClr val="FF0000"/>
                    </a:solidFill>
                  </a:rPr>
                  <a:t>Inertie 7</a:t>
                </a:r>
              </a:p>
            </p:txBody>
          </p:sp>
        </p:grpSp>
        <p:pic>
          <p:nvPicPr>
            <p:cNvPr id="84" name="Image 83" descr="Une image contenant noir, obscurité&#10;&#10;Description générée automatiquement">
              <a:extLst>
                <a:ext uri="{FF2B5EF4-FFF2-40B4-BE49-F238E27FC236}">
                  <a16:creationId xmlns:a16="http://schemas.microsoft.com/office/drawing/2014/main" id="{59CCE9DE-AABE-D14F-0050-B4F05EA39737}"/>
                </a:ext>
              </a:extLst>
            </p:cNvPr>
            <p:cNvPicPr>
              <a:picLocks noChangeAspect="1"/>
            </p:cNvPicPr>
            <p:nvPr/>
          </p:nvPicPr>
          <p:blipFill rotWithShape="1">
            <a:blip r:embed="rId3"/>
            <a:srcRect b="14690"/>
            <a:stretch/>
          </p:blipFill>
          <p:spPr>
            <a:xfrm>
              <a:off x="8287797" y="2925486"/>
              <a:ext cx="884005" cy="720587"/>
            </a:xfrm>
            <a:prstGeom prst="rect">
              <a:avLst/>
            </a:prstGeom>
          </p:spPr>
        </p:pic>
        <p:pic>
          <p:nvPicPr>
            <p:cNvPr id="85" name="Image 84" descr="Une image contenant noir, obscurité&#10;&#10;Description générée automatiquement">
              <a:extLst>
                <a:ext uri="{FF2B5EF4-FFF2-40B4-BE49-F238E27FC236}">
                  <a16:creationId xmlns:a16="http://schemas.microsoft.com/office/drawing/2014/main" id="{50715DE1-634A-0B96-88C9-FB7A003D30B5}"/>
                </a:ext>
              </a:extLst>
            </p:cNvPr>
            <p:cNvPicPr>
              <a:picLocks noChangeAspect="1"/>
            </p:cNvPicPr>
            <p:nvPr/>
          </p:nvPicPr>
          <p:blipFill rotWithShape="1">
            <a:blip r:embed="rId3"/>
            <a:srcRect b="14690"/>
            <a:stretch/>
          </p:blipFill>
          <p:spPr>
            <a:xfrm>
              <a:off x="6168575" y="2905358"/>
              <a:ext cx="884005" cy="720587"/>
            </a:xfrm>
            <a:prstGeom prst="rect">
              <a:avLst/>
            </a:prstGeom>
          </p:spPr>
        </p:pic>
        <p:sp>
          <p:nvSpPr>
            <p:cNvPr id="86" name="ZoneTexte 85">
              <a:extLst>
                <a:ext uri="{FF2B5EF4-FFF2-40B4-BE49-F238E27FC236}">
                  <a16:creationId xmlns:a16="http://schemas.microsoft.com/office/drawing/2014/main" id="{F7C2EB89-3EE6-003E-F0E4-7A15E2F66A5C}"/>
                </a:ext>
              </a:extLst>
            </p:cNvPr>
            <p:cNvSpPr txBox="1"/>
            <p:nvPr/>
          </p:nvSpPr>
          <p:spPr>
            <a:xfrm>
              <a:off x="6271397" y="2980029"/>
              <a:ext cx="771491" cy="246221"/>
            </a:xfrm>
            <a:prstGeom prst="rect">
              <a:avLst/>
            </a:prstGeom>
            <a:noFill/>
          </p:spPr>
          <p:txBody>
            <a:bodyPr wrap="square" lIns="91440" tIns="45720" rIns="91440" bIns="45720" rtlCol="0" anchor="t">
              <a:spAutoFit/>
            </a:bodyPr>
            <a:lstStyle/>
            <a:p>
              <a:r>
                <a:rPr lang="fr-FR" sz="1000">
                  <a:solidFill>
                    <a:schemeClr val="accent3"/>
                  </a:solidFill>
                </a:rPr>
                <a:t>Levier 1</a:t>
              </a:r>
            </a:p>
          </p:txBody>
        </p:sp>
        <p:sp>
          <p:nvSpPr>
            <p:cNvPr id="87" name="ZoneTexte 86">
              <a:extLst>
                <a:ext uri="{FF2B5EF4-FFF2-40B4-BE49-F238E27FC236}">
                  <a16:creationId xmlns:a16="http://schemas.microsoft.com/office/drawing/2014/main" id="{AE1AC997-9B02-6FB3-D0EE-4C2C1EE925A8}"/>
                </a:ext>
              </a:extLst>
            </p:cNvPr>
            <p:cNvSpPr txBox="1"/>
            <p:nvPr/>
          </p:nvSpPr>
          <p:spPr>
            <a:xfrm>
              <a:off x="8342635" y="3032391"/>
              <a:ext cx="771491" cy="246221"/>
            </a:xfrm>
            <a:prstGeom prst="rect">
              <a:avLst/>
            </a:prstGeom>
            <a:noFill/>
          </p:spPr>
          <p:txBody>
            <a:bodyPr wrap="square" lIns="91440" tIns="45720" rIns="91440" bIns="45720" rtlCol="0" anchor="t">
              <a:spAutoFit/>
            </a:bodyPr>
            <a:lstStyle/>
            <a:p>
              <a:r>
                <a:rPr lang="fr-FR" sz="1000">
                  <a:solidFill>
                    <a:schemeClr val="accent3"/>
                  </a:solidFill>
                </a:rPr>
                <a:t>Levier 3</a:t>
              </a:r>
            </a:p>
          </p:txBody>
        </p:sp>
        <p:pic>
          <p:nvPicPr>
            <p:cNvPr id="88" name="Image 87" descr="Une image contenant noir, obscurité&#10;&#10;Description générée automatiquement">
              <a:extLst>
                <a:ext uri="{FF2B5EF4-FFF2-40B4-BE49-F238E27FC236}">
                  <a16:creationId xmlns:a16="http://schemas.microsoft.com/office/drawing/2014/main" id="{2FB40333-1C30-AB41-C3B4-DA24203F9C5F}"/>
                </a:ext>
              </a:extLst>
            </p:cNvPr>
            <p:cNvPicPr>
              <a:picLocks noChangeAspect="1"/>
            </p:cNvPicPr>
            <p:nvPr/>
          </p:nvPicPr>
          <p:blipFill rotWithShape="1">
            <a:blip r:embed="rId3"/>
            <a:srcRect b="14690"/>
            <a:stretch/>
          </p:blipFill>
          <p:spPr>
            <a:xfrm>
              <a:off x="6116815" y="5125221"/>
              <a:ext cx="884005" cy="720587"/>
            </a:xfrm>
            <a:prstGeom prst="rect">
              <a:avLst/>
            </a:prstGeom>
          </p:spPr>
        </p:pic>
        <p:pic>
          <p:nvPicPr>
            <p:cNvPr id="89" name="Image 88" descr="Une image contenant noir, obscurité&#10;&#10;Description générée automatiquement">
              <a:extLst>
                <a:ext uri="{FF2B5EF4-FFF2-40B4-BE49-F238E27FC236}">
                  <a16:creationId xmlns:a16="http://schemas.microsoft.com/office/drawing/2014/main" id="{3165594F-FF0D-1685-B979-0F379DC6B226}"/>
                </a:ext>
              </a:extLst>
            </p:cNvPr>
            <p:cNvPicPr>
              <a:picLocks noChangeAspect="1"/>
            </p:cNvPicPr>
            <p:nvPr/>
          </p:nvPicPr>
          <p:blipFill rotWithShape="1">
            <a:blip r:embed="rId3"/>
            <a:srcRect b="14690"/>
            <a:stretch/>
          </p:blipFill>
          <p:spPr>
            <a:xfrm>
              <a:off x="7123231" y="5125222"/>
              <a:ext cx="884005" cy="720587"/>
            </a:xfrm>
            <a:prstGeom prst="rect">
              <a:avLst/>
            </a:prstGeom>
          </p:spPr>
        </p:pic>
        <p:sp>
          <p:nvSpPr>
            <p:cNvPr id="90" name="ZoneTexte 89">
              <a:extLst>
                <a:ext uri="{FF2B5EF4-FFF2-40B4-BE49-F238E27FC236}">
                  <a16:creationId xmlns:a16="http://schemas.microsoft.com/office/drawing/2014/main" id="{B2B898B8-DF21-6D64-61F9-BC9116F8E02D}"/>
                </a:ext>
              </a:extLst>
            </p:cNvPr>
            <p:cNvSpPr txBox="1"/>
            <p:nvPr/>
          </p:nvSpPr>
          <p:spPr>
            <a:xfrm>
              <a:off x="6173408" y="5243003"/>
              <a:ext cx="886510" cy="246221"/>
            </a:xfrm>
            <a:prstGeom prst="rect">
              <a:avLst/>
            </a:prstGeom>
            <a:noFill/>
          </p:spPr>
          <p:txBody>
            <a:bodyPr wrap="square" lIns="91440" tIns="45720" rIns="91440" bIns="45720" rtlCol="0" anchor="t">
              <a:spAutoFit/>
            </a:bodyPr>
            <a:lstStyle/>
            <a:p>
              <a:r>
                <a:rPr lang="fr-FR" sz="1000">
                  <a:solidFill>
                    <a:srgbClr val="FF0000"/>
                  </a:solidFill>
                </a:rPr>
                <a:t>Inertie 2</a:t>
              </a:r>
            </a:p>
          </p:txBody>
        </p:sp>
        <p:sp>
          <p:nvSpPr>
            <p:cNvPr id="91" name="ZoneTexte 90">
              <a:extLst>
                <a:ext uri="{FF2B5EF4-FFF2-40B4-BE49-F238E27FC236}">
                  <a16:creationId xmlns:a16="http://schemas.microsoft.com/office/drawing/2014/main" id="{11697288-93B8-FF56-A9B4-09BB9BD14A07}"/>
                </a:ext>
              </a:extLst>
            </p:cNvPr>
            <p:cNvSpPr txBox="1"/>
            <p:nvPr/>
          </p:nvSpPr>
          <p:spPr>
            <a:xfrm>
              <a:off x="7178068" y="5246504"/>
              <a:ext cx="771491" cy="246221"/>
            </a:xfrm>
            <a:prstGeom prst="rect">
              <a:avLst/>
            </a:prstGeom>
            <a:noFill/>
          </p:spPr>
          <p:txBody>
            <a:bodyPr wrap="square" lIns="91440" tIns="45720" rIns="91440" bIns="45720" rtlCol="0" anchor="t">
              <a:spAutoFit/>
            </a:bodyPr>
            <a:lstStyle/>
            <a:p>
              <a:r>
                <a:rPr lang="fr-FR" sz="1000">
                  <a:solidFill>
                    <a:schemeClr val="accent3"/>
                  </a:solidFill>
                </a:rPr>
                <a:t>Levier 4</a:t>
              </a:r>
            </a:p>
          </p:txBody>
        </p:sp>
      </p:grpSp>
    </p:spTree>
    <p:extLst>
      <p:ext uri="{BB962C8B-B14F-4D97-AF65-F5344CB8AC3E}">
        <p14:creationId xmlns:p14="http://schemas.microsoft.com/office/powerpoint/2010/main" val="26382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D4E1F56A-6B27-4CBC-8A38-F3E497F56905}"/>
              </a:ext>
            </a:extLst>
          </p:cNvPr>
          <p:cNvSpPr txBox="1"/>
          <p:nvPr/>
        </p:nvSpPr>
        <p:spPr>
          <a:xfrm>
            <a:off x="619432" y="302359"/>
            <a:ext cx="10953135" cy="6555641"/>
          </a:xfrm>
          <a:prstGeom prst="rect">
            <a:avLst/>
          </a:prstGeom>
          <a:noFill/>
        </p:spPr>
        <p:txBody>
          <a:bodyPr wrap="square" lIns="91440" tIns="45720" rIns="91440" bIns="45720" rtlCol="0" anchor="t">
            <a:spAutoFit/>
          </a:bodyPr>
          <a:lstStyle/>
          <a:p>
            <a:pPr algn="ctr"/>
            <a:r>
              <a:rPr lang="fr-FR" sz="2400" b="1" dirty="0"/>
              <a:t>Reprenons notre exemple</a:t>
            </a:r>
          </a:p>
          <a:p>
            <a:pPr algn="ctr"/>
            <a:r>
              <a:rPr lang="fr-FR" sz="2000" b="1" dirty="0"/>
              <a:t>On peut identifier des vents favorables…</a:t>
            </a:r>
          </a:p>
          <a:p>
            <a:pPr algn="ctr"/>
            <a:endParaRPr lang="fr-FR" sz="2000" b="1" dirty="0"/>
          </a:p>
          <a:p>
            <a:endParaRPr lang="en-GB" dirty="0"/>
          </a:p>
          <a:p>
            <a:r>
              <a:rPr lang="fr-FR" b="1" dirty="0"/>
              <a:t>En s’appuyant sur les initiatives passées et présentes : </a:t>
            </a:r>
          </a:p>
          <a:p>
            <a:pPr algn="just"/>
            <a:r>
              <a:rPr lang="fr-FR" dirty="0"/>
              <a:t>Dans la première partie nous avons listé des UV (IS00, IS10), associations (comme CET), mouvements, actions, etc. identifiés comme des initiatives (passées ou présentes) ayant pour objectif d’introduire les problématiques écologiques sein de l’UTC (auprès des </a:t>
            </a:r>
            <a:r>
              <a:rPr lang="fr-FR" dirty="0" err="1"/>
              <a:t>étudiant.e.s</a:t>
            </a:r>
            <a:r>
              <a:rPr lang="fr-FR" dirty="0"/>
              <a:t>, </a:t>
            </a:r>
            <a:r>
              <a:rPr lang="fr-FR" dirty="0" err="1"/>
              <a:t>professeur.e.s</a:t>
            </a:r>
            <a:r>
              <a:rPr lang="fr-FR" dirty="0"/>
              <a:t> et du personnel) voire au sein de la ville de Compiègne. </a:t>
            </a:r>
          </a:p>
          <a:p>
            <a:pPr algn="just"/>
            <a:r>
              <a:rPr lang="fr-FR" dirty="0"/>
              <a:t>Ces initiatives sont révélatrices d’une préoccupation croissante, des différents </a:t>
            </a:r>
            <a:r>
              <a:rPr lang="fr-FR" dirty="0" err="1"/>
              <a:t>acteur.rice.s</a:t>
            </a:r>
            <a:r>
              <a:rPr lang="fr-FR" dirty="0"/>
              <a:t>, concernant des questions écologiques, d’une volonté d’agir et d’une motivation à changer les choses. </a:t>
            </a:r>
          </a:p>
          <a:p>
            <a:pPr algn="just"/>
            <a:r>
              <a:rPr lang="fr-FR" dirty="0"/>
              <a:t>Si l’on souhaite </a:t>
            </a:r>
            <a:r>
              <a:rPr lang="fr-FR" sz="1800" dirty="0"/>
              <a:t>mettre les</a:t>
            </a:r>
            <a:r>
              <a:rPr lang="fr-FR" sz="1800" dirty="0">
                <a:ea typeface="+mn-lt"/>
                <a:cs typeface="+mn-lt"/>
              </a:rPr>
              <a:t> problématiques environnementales </a:t>
            </a:r>
            <a:r>
              <a:rPr lang="fr-FR" sz="1800" dirty="0"/>
              <a:t>au cœur de la formation d'ingénieur, il sera important de prendre appui sur ces organisations déjà bien implantées et les </a:t>
            </a:r>
            <a:r>
              <a:rPr lang="fr-FR" dirty="0" err="1"/>
              <a:t>acteur.rice.s</a:t>
            </a:r>
            <a:r>
              <a:rPr lang="fr-FR" dirty="0"/>
              <a:t> </a:t>
            </a:r>
            <a:r>
              <a:rPr lang="fr-FR" sz="1800" dirty="0"/>
              <a:t>déjà engagés.</a:t>
            </a:r>
            <a:r>
              <a:rPr lang="fr-FR" dirty="0"/>
              <a:t> </a:t>
            </a:r>
            <a:endParaRPr lang="fr-FR" sz="1800" dirty="0"/>
          </a:p>
          <a:p>
            <a:pPr algn="just"/>
            <a:endParaRPr lang="fr-FR" dirty="0"/>
          </a:p>
          <a:p>
            <a:pPr algn="just"/>
            <a:r>
              <a:rPr lang="fr-FR" dirty="0"/>
              <a:t>Les vents favorables que nous pouvons alors identifier sont par exemple : </a:t>
            </a:r>
          </a:p>
          <a:p>
            <a:pPr algn="just"/>
            <a:endParaRPr lang="fr-FR" dirty="0"/>
          </a:p>
          <a:p>
            <a:pPr algn="just"/>
            <a:r>
              <a:rPr lang="fr-FR" dirty="0"/>
              <a:t>- La volonté des associations d’avoir plus de pouvoir (décisionnel, économiques, etc.) pour mettre en place des actions écologiques ; la volonté des </a:t>
            </a:r>
            <a:r>
              <a:rPr lang="fr-FR" dirty="0" err="1"/>
              <a:t>étudiant.e.s</a:t>
            </a:r>
            <a:r>
              <a:rPr lang="fr-FR" dirty="0"/>
              <a:t> d’acquérir des connaissances concernant l’écologie et de travailler au service de valeurs environnementales</a:t>
            </a:r>
          </a:p>
          <a:p>
            <a:pPr algn="just"/>
            <a:r>
              <a:rPr lang="fr-FR" dirty="0"/>
              <a:t>- Certaines associations/organisations sont bien implantées et constituent également une source d’appui important </a:t>
            </a:r>
          </a:p>
          <a:p>
            <a:endParaRPr lang="en-GB" dirty="0"/>
          </a:p>
          <a:p>
            <a:endParaRPr lang="en-GB" dirty="0"/>
          </a:p>
        </p:txBody>
      </p:sp>
    </p:spTree>
    <p:extLst>
      <p:ext uri="{BB962C8B-B14F-4D97-AF65-F5344CB8AC3E}">
        <p14:creationId xmlns:p14="http://schemas.microsoft.com/office/powerpoint/2010/main" val="18801191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FFF6E70-7686-003A-6CDC-A4F8F2680EA1}"/>
              </a:ext>
            </a:extLst>
          </p:cNvPr>
          <p:cNvSpPr txBox="1"/>
          <p:nvPr/>
        </p:nvSpPr>
        <p:spPr>
          <a:xfrm>
            <a:off x="540773" y="474345"/>
            <a:ext cx="10953135" cy="5632311"/>
          </a:xfrm>
          <a:prstGeom prst="rect">
            <a:avLst/>
          </a:prstGeom>
          <a:noFill/>
        </p:spPr>
        <p:txBody>
          <a:bodyPr wrap="square" rtlCol="0">
            <a:spAutoFit/>
          </a:bodyPr>
          <a:lstStyle/>
          <a:p>
            <a:pPr algn="ctr"/>
            <a:r>
              <a:rPr lang="fr-FR" sz="1800" b="1" dirty="0"/>
              <a:t>On peut identifier des vents favorables…</a:t>
            </a:r>
          </a:p>
          <a:p>
            <a:pPr algn="ctr"/>
            <a:endParaRPr lang="fr-FR" sz="1800" b="1" dirty="0"/>
          </a:p>
          <a:p>
            <a:endParaRPr lang="fr-FR" b="1" dirty="0"/>
          </a:p>
          <a:p>
            <a:pPr algn="just"/>
            <a:r>
              <a:rPr lang="fr-FR" b="1" dirty="0"/>
              <a:t>En regardant notre utopie : </a:t>
            </a:r>
          </a:p>
          <a:p>
            <a:pPr algn="just"/>
            <a:r>
              <a:rPr lang="fr-FR" dirty="0"/>
              <a:t>Par exemple, si dans l’une de nos utopies, on souhaite que </a:t>
            </a:r>
            <a:r>
              <a:rPr lang="fr-FR" dirty="0" err="1"/>
              <a:t>tou.te.s</a:t>
            </a:r>
            <a:r>
              <a:rPr lang="fr-FR" dirty="0"/>
              <a:t> les </a:t>
            </a:r>
            <a:r>
              <a:rPr lang="fr-FR" dirty="0" err="1"/>
              <a:t>professeur.e.s</a:t>
            </a:r>
            <a:r>
              <a:rPr lang="fr-FR" dirty="0"/>
              <a:t> soient </a:t>
            </a:r>
            <a:r>
              <a:rPr lang="fr-FR" dirty="0" err="1"/>
              <a:t>formé.e.s</a:t>
            </a:r>
            <a:r>
              <a:rPr lang="fr-FR" dirty="0"/>
              <a:t> et forment les </a:t>
            </a:r>
            <a:r>
              <a:rPr lang="fr-FR" dirty="0" err="1"/>
              <a:t>futur.e.s</a:t>
            </a:r>
            <a:r>
              <a:rPr lang="fr-FR" dirty="0"/>
              <a:t> </a:t>
            </a:r>
            <a:r>
              <a:rPr lang="fr-FR" dirty="0" err="1"/>
              <a:t>ingénieur.e.s</a:t>
            </a:r>
            <a:r>
              <a:rPr lang="fr-FR" dirty="0"/>
              <a:t> sur les questions environnementales, on peut imaginer s’appuyer sur : </a:t>
            </a:r>
          </a:p>
          <a:p>
            <a:pPr marL="285750" indent="-285750" algn="just">
              <a:buFontTx/>
              <a:buChar char="-"/>
            </a:pPr>
            <a:r>
              <a:rPr lang="fr-FR" dirty="0"/>
              <a:t>Certains </a:t>
            </a:r>
            <a:r>
              <a:rPr lang="fr-FR" dirty="0" err="1"/>
              <a:t>professeur.e.s</a:t>
            </a:r>
            <a:r>
              <a:rPr lang="fr-FR" dirty="0"/>
              <a:t>/</a:t>
            </a:r>
            <a:r>
              <a:rPr lang="fr-FR" dirty="0" err="1"/>
              <a:t>ancien.ne.s</a:t>
            </a:r>
            <a:r>
              <a:rPr lang="fr-FR" dirty="0"/>
              <a:t> élèves qui se sont/ont déjà été </a:t>
            </a:r>
            <a:r>
              <a:rPr lang="fr-FR" dirty="0" err="1"/>
              <a:t>formé.e.s</a:t>
            </a:r>
            <a:r>
              <a:rPr lang="fr-FR" dirty="0"/>
              <a:t> </a:t>
            </a:r>
          </a:p>
          <a:p>
            <a:pPr marL="285750" indent="-285750" algn="just">
              <a:buFontTx/>
              <a:buChar char="-"/>
            </a:pPr>
            <a:r>
              <a:rPr lang="fr-FR" dirty="0"/>
              <a:t>Les nombreuses connaissances qui ont déjà été développées, documentées et partagées dans le monde entier (ce n’est pas un sujet nouveau)</a:t>
            </a:r>
          </a:p>
          <a:p>
            <a:pPr marL="285750" indent="-285750" algn="just">
              <a:buFontTx/>
              <a:buChar char="-"/>
            </a:pPr>
            <a:endParaRPr lang="fr-FR" dirty="0"/>
          </a:p>
          <a:p>
            <a:pPr algn="just"/>
            <a:r>
              <a:rPr lang="fr-FR" b="1" dirty="0"/>
              <a:t>En se questionnant sur les concepts/domaines : </a:t>
            </a:r>
          </a:p>
          <a:p>
            <a:pPr algn="just"/>
            <a:r>
              <a:rPr lang="fr-FR" dirty="0"/>
              <a:t>Dans la première partie nous avons mis en évidence que l’UTC était une école réputée ce qui pouvait être un obstacle (puisque qu’elle souhaite conserver son statut). Toutefois, si l’UTC souhaite garder sa notoriété, il est dans son intérêt de répondre aux problématiques actuelles et de former des </a:t>
            </a:r>
            <a:r>
              <a:rPr lang="fr-FR" dirty="0" err="1"/>
              <a:t>ingénieur.e.s</a:t>
            </a:r>
            <a:r>
              <a:rPr lang="fr-FR" dirty="0"/>
              <a:t> </a:t>
            </a:r>
            <a:r>
              <a:rPr lang="fr-FR" dirty="0" err="1"/>
              <a:t>conscient.e.s</a:t>
            </a:r>
            <a:r>
              <a:rPr lang="fr-FR" dirty="0"/>
              <a:t> du monde qui les entoure (monde dans lequel les enjeux écologiques sont majeurs). </a:t>
            </a:r>
          </a:p>
          <a:p>
            <a:pPr marL="285750" indent="-285750" algn="just">
              <a:buFontTx/>
              <a:buChar char="-"/>
            </a:pPr>
            <a:r>
              <a:rPr lang="fr-FR" dirty="0"/>
              <a:t>La volonté de l’UTC de rester à la page et de répondre aux besoins de la société et des élèves est un atout qu’il est intéressant de mobiliser dans notre étude. </a:t>
            </a:r>
          </a:p>
          <a:p>
            <a:endParaRPr lang="fr-FR" dirty="0"/>
          </a:p>
          <a:p>
            <a:endParaRPr lang="fr-FR" dirty="0"/>
          </a:p>
          <a:p>
            <a:endParaRPr lang="en-GB" dirty="0"/>
          </a:p>
        </p:txBody>
      </p:sp>
    </p:spTree>
    <p:extLst>
      <p:ext uri="{BB962C8B-B14F-4D97-AF65-F5344CB8AC3E}">
        <p14:creationId xmlns:p14="http://schemas.microsoft.com/office/powerpoint/2010/main" val="2701755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A7048B9-E594-5656-3C27-FA791228D246}"/>
              </a:ext>
            </a:extLst>
          </p:cNvPr>
          <p:cNvSpPr txBox="1"/>
          <p:nvPr/>
        </p:nvSpPr>
        <p:spPr>
          <a:xfrm>
            <a:off x="545690" y="423829"/>
            <a:ext cx="11100619" cy="4801314"/>
          </a:xfrm>
          <a:prstGeom prst="rect">
            <a:avLst/>
          </a:prstGeom>
          <a:noFill/>
        </p:spPr>
        <p:txBody>
          <a:bodyPr wrap="square">
            <a:spAutoFit/>
          </a:bodyPr>
          <a:lstStyle/>
          <a:p>
            <a:pPr algn="ctr"/>
            <a:r>
              <a:rPr lang="fr-FR" sz="1800" b="1" dirty="0"/>
              <a:t>On peut identifier des vents favorables…</a:t>
            </a:r>
          </a:p>
          <a:p>
            <a:pPr algn="ctr"/>
            <a:endParaRPr lang="fr-FR" b="1" dirty="0"/>
          </a:p>
          <a:p>
            <a:pPr algn="ctr"/>
            <a:endParaRPr lang="fr-FR" sz="1800" b="1" dirty="0"/>
          </a:p>
          <a:p>
            <a:pPr algn="ctr"/>
            <a:endParaRPr lang="fr-FR" sz="1800" b="1" dirty="0"/>
          </a:p>
          <a:p>
            <a:endParaRPr lang="fr-FR" b="1" dirty="0"/>
          </a:p>
          <a:p>
            <a:r>
              <a:rPr lang="fr-FR" b="1" dirty="0"/>
              <a:t>En identifiant les mouvements importants : </a:t>
            </a:r>
            <a:endParaRPr lang="fr-FR" dirty="0"/>
          </a:p>
          <a:p>
            <a:pPr marL="285750" indent="-285750">
              <a:buFontTx/>
              <a:buChar char="-"/>
            </a:pPr>
            <a:r>
              <a:rPr lang="fr-FR" dirty="0"/>
              <a:t>L’écologie intéresse, mobilise et regroupe de plus en plus de personnes qui souhaitent protéger l’environnement et la vie sur Terre. </a:t>
            </a:r>
          </a:p>
          <a:p>
            <a:pPr marL="285750" indent="-285750">
              <a:buFontTx/>
              <a:buChar char="-"/>
            </a:pPr>
            <a:endParaRPr lang="fr-FR" dirty="0"/>
          </a:p>
          <a:p>
            <a:endParaRPr lang="fr-FR" dirty="0"/>
          </a:p>
          <a:p>
            <a:r>
              <a:rPr lang="fr-FR" b="1" dirty="0"/>
              <a:t>En s’intéressant aux acteurs : </a:t>
            </a:r>
          </a:p>
          <a:p>
            <a:r>
              <a:rPr lang="fr-FR" dirty="0"/>
              <a:t>On peut, par exemple s’intéresser aux entreprises qui embauchent des ingénieurs diplômés par l’UTC. </a:t>
            </a:r>
          </a:p>
          <a:p>
            <a:r>
              <a:rPr lang="fr-FR" dirty="0"/>
              <a:t>Que ce soit parce qu’en tant qu’individu ou collectif ils sont sensibles à ces problématiques ou que ce soit parce qu’ils y sont/seront contraints par les (futures) lois, normes ou par les transformations environnementales et les pénuries à venir, l’écologie est un sujet d’ampleur pour ces entreprises. </a:t>
            </a:r>
          </a:p>
          <a:p>
            <a:r>
              <a:rPr lang="fr-FR" dirty="0"/>
              <a:t>- Le fait que ces entreprises choisissent les </a:t>
            </a:r>
            <a:r>
              <a:rPr lang="fr-FR" dirty="0" err="1"/>
              <a:t>étudiant.e.s</a:t>
            </a:r>
            <a:r>
              <a:rPr lang="fr-FR" dirty="0"/>
              <a:t> qu’ils prennent en stage ou qu’ils embauchent constitue une opportunité. </a:t>
            </a:r>
          </a:p>
        </p:txBody>
      </p:sp>
    </p:spTree>
    <p:extLst>
      <p:ext uri="{BB962C8B-B14F-4D97-AF65-F5344CB8AC3E}">
        <p14:creationId xmlns:p14="http://schemas.microsoft.com/office/powerpoint/2010/main" val="27302908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A50A5039-73F3-982B-A758-1F525538803A}"/>
              </a:ext>
            </a:extLst>
          </p:cNvPr>
          <p:cNvSpPr>
            <a:spLocks noChangeArrowheads="1"/>
          </p:cNvSpPr>
          <p:nvPr/>
        </p:nvSpPr>
        <p:spPr bwMode="auto">
          <a:xfrm>
            <a:off x="4181475" y="1630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 name="Tableau 1">
            <a:extLst>
              <a:ext uri="{FF2B5EF4-FFF2-40B4-BE49-F238E27FC236}">
                <a16:creationId xmlns:a16="http://schemas.microsoft.com/office/drawing/2014/main" id="{9D2615DC-BA7E-1C05-28E6-955D3B502728}"/>
              </a:ext>
            </a:extLst>
          </p:cNvPr>
          <p:cNvGraphicFramePr>
            <a:graphicFrameLocks noGrp="1"/>
          </p:cNvGraphicFramePr>
          <p:nvPr>
            <p:extLst>
              <p:ext uri="{D42A27DB-BD31-4B8C-83A1-F6EECF244321}">
                <p14:modId xmlns:p14="http://schemas.microsoft.com/office/powerpoint/2010/main" val="3887270801"/>
              </p:ext>
            </p:extLst>
          </p:nvPr>
        </p:nvGraphicFramePr>
        <p:xfrm>
          <a:off x="584665" y="210503"/>
          <a:ext cx="11022670" cy="6352544"/>
        </p:xfrm>
        <a:graphic>
          <a:graphicData uri="http://schemas.openxmlformats.org/drawingml/2006/table">
            <a:tbl>
              <a:tblPr firstRow="1" firstCol="1" bandRow="1"/>
              <a:tblGrid>
                <a:gridCol w="801328">
                  <a:extLst>
                    <a:ext uri="{9D8B030D-6E8A-4147-A177-3AD203B41FA5}">
                      <a16:colId xmlns:a16="http://schemas.microsoft.com/office/drawing/2014/main" val="3951560055"/>
                    </a:ext>
                  </a:extLst>
                </a:gridCol>
                <a:gridCol w="1860295">
                  <a:extLst>
                    <a:ext uri="{9D8B030D-6E8A-4147-A177-3AD203B41FA5}">
                      <a16:colId xmlns:a16="http://schemas.microsoft.com/office/drawing/2014/main" val="728011495"/>
                    </a:ext>
                  </a:extLst>
                </a:gridCol>
                <a:gridCol w="2672191">
                  <a:extLst>
                    <a:ext uri="{9D8B030D-6E8A-4147-A177-3AD203B41FA5}">
                      <a16:colId xmlns:a16="http://schemas.microsoft.com/office/drawing/2014/main" val="2640720409"/>
                    </a:ext>
                  </a:extLst>
                </a:gridCol>
                <a:gridCol w="2562330">
                  <a:extLst>
                    <a:ext uri="{9D8B030D-6E8A-4147-A177-3AD203B41FA5}">
                      <a16:colId xmlns:a16="http://schemas.microsoft.com/office/drawing/2014/main" val="598915466"/>
                    </a:ext>
                  </a:extLst>
                </a:gridCol>
                <a:gridCol w="1879042">
                  <a:extLst>
                    <a:ext uri="{9D8B030D-6E8A-4147-A177-3AD203B41FA5}">
                      <a16:colId xmlns:a16="http://schemas.microsoft.com/office/drawing/2014/main" val="1048546266"/>
                    </a:ext>
                  </a:extLst>
                </a:gridCol>
                <a:gridCol w="1247484">
                  <a:extLst>
                    <a:ext uri="{9D8B030D-6E8A-4147-A177-3AD203B41FA5}">
                      <a16:colId xmlns:a16="http://schemas.microsoft.com/office/drawing/2014/main" val="4247030177"/>
                    </a:ext>
                  </a:extLst>
                </a:gridCol>
              </a:tblGrid>
              <a:tr h="0">
                <a:tc>
                  <a:txBody>
                    <a:bodyPr/>
                    <a:lstStyle/>
                    <a:p>
                      <a:pPr algn="ctr" fontAlgn="t">
                        <a:lnSpc>
                          <a:spcPct val="115000"/>
                        </a:lnSpc>
                        <a:spcBef>
                          <a:spcPts val="0"/>
                        </a:spcBef>
                        <a:spcAft>
                          <a:spcPts val="800"/>
                        </a:spcAft>
                      </a:pPr>
                      <a:r>
                        <a:rPr lang="fr-FR" sz="1000" b="0" i="0" u="none" strike="noStrike" kern="100" dirty="0">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Système technique et industriel</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Individu et collectif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Economique</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Juridique</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highlight>
                          <a:srgbClr val="7F7F7F"/>
                        </a:highlight>
                        <a:latin typeface="Arial" panose="020B0604020202020204" pitchFamily="34" charset="0"/>
                      </a:endParaRPr>
                    </a:p>
                    <a:p>
                      <a:pPr algn="ctr" fontAlgn="t">
                        <a:lnSpc>
                          <a:spcPct val="115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Politique et gouvernance </a:t>
                      </a:r>
                      <a:endParaRPr lang="fr-FR" sz="1000" b="0" i="0" u="none" strike="noStrike" dirty="0">
                        <a:effectLst/>
                        <a:highlight>
                          <a:srgbClr val="7F7F7F"/>
                        </a:highlight>
                        <a:latin typeface="Arial" panose="020B0604020202020204" pitchFamily="34" charset="0"/>
                      </a:endParaRPr>
                    </a:p>
                  </a:txBody>
                  <a:tcPr marL="47726" marR="47726" marT="66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extLst>
                  <a:ext uri="{0D108BD9-81ED-4DB2-BD59-A6C34878D82A}">
                    <a16:rowId xmlns:a16="http://schemas.microsoft.com/office/drawing/2014/main" val="4249443501"/>
                  </a:ext>
                </a:extLst>
              </a:tr>
              <a:tr h="1377146">
                <a:tc>
                  <a:txBody>
                    <a:bodyPr/>
                    <a:lstStyle/>
                    <a:p>
                      <a:pPr algn="ctr" fontAlgn="t">
                        <a:lnSpc>
                          <a:spcPct val="100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Administration de l’UTC </a:t>
                      </a:r>
                      <a:endParaRPr lang="fr-FR" sz="1000" b="0" i="0" u="none" strike="noStrike">
                        <a:effectLst/>
                        <a:highlight>
                          <a:srgbClr val="7F7F7F"/>
                        </a:highligh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Volonté de rester à la page, de répondre aux problématiques sociales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Volonté de répondre aux besoins/envies des élèves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Volonté de former des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conscient.e.s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du monde qui les entourent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Financements par les entreprises permet de réaliser un nouveau contrat économique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Ecologie est un secteur d’innovation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Les entreprises ont besoin d’</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soucieux et compétents en écologie (étude d’impact, vision, cabinet de conseil, etc.)</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Volonté d’obtenir le label DD&amp;RS d’ici 3 ans</a:t>
                      </a:r>
                      <a:endParaRPr lang="fr-FR" sz="1000" b="0" i="0" u="none" strike="noStrike">
                        <a:effectLst/>
                        <a:latin typeface="Arial" panose="020B0604020202020204" pitchFamily="34" charset="0"/>
                      </a:endParaRPr>
                    </a:p>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Signature de l’accord de Grenoble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5178813"/>
                  </a:ext>
                </a:extLst>
              </a:tr>
              <a:tr h="1326604">
                <a:tc>
                  <a:txBody>
                    <a:bodyPr/>
                    <a:lstStyle/>
                    <a:p>
                      <a:pPr algn="ctr" fontAlgn="t">
                        <a:lnSpc>
                          <a:spcPct val="100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Etudiant.e.s </a:t>
                      </a:r>
                      <a:endParaRPr lang="fr-FR" sz="1000" b="0" i="0" u="none" strike="noStrike">
                        <a:effectLst/>
                        <a:highlight>
                          <a:srgbClr val="7F7F7F"/>
                        </a:highligh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Associations déjà organisées et implantées (CET, chartres écologiques par les assos, prévention, etc.)</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Eco-anxiété comme source d’action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Des bases sont déjà enseignées au lycée </a:t>
                      </a:r>
                      <a:endParaRPr lang="fr-FR" sz="1000" b="0" i="0" u="none" strike="noStrike" dirty="0">
                        <a:effectLst/>
                        <a:latin typeface="Arial" panose="020B0604020202020204" pitchFamily="34" charset="0"/>
                      </a:endParaRPr>
                    </a:p>
                    <a:p>
                      <a:pPr marL="0" indent="0" algn="l" fontAlgn="t">
                        <a:lnSpc>
                          <a:spcPct val="100000"/>
                        </a:lnSpc>
                        <a:spcBef>
                          <a:spcPts val="0"/>
                        </a:spcBef>
                        <a:spcAft>
                          <a:spcPts val="800"/>
                        </a:spcAft>
                        <a:buFontTx/>
                        <a:buNone/>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Pleinement concerné car leur avenir est en jeu</a:t>
                      </a:r>
                      <a:endParaRPr lang="fr-FR" sz="1000" b="0" i="0" u="none" strike="noStrike" dirty="0">
                        <a:effectLst/>
                        <a:latin typeface="Arial" panose="020B0604020202020204" pitchFamily="34" charset="0"/>
                      </a:endParaRPr>
                    </a:p>
                    <a:p>
                      <a:pPr marL="0" indent="0" algn="l" fontAlgn="t">
                        <a:lnSpc>
                          <a:spcPct val="100000"/>
                        </a:lnSpc>
                        <a:spcBef>
                          <a:spcPts val="0"/>
                        </a:spcBef>
                        <a:spcAft>
                          <a:spcPts val="800"/>
                        </a:spcAft>
                        <a:buFontTx/>
                        <a:buNone/>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Monde associatif très actif </a:t>
                      </a:r>
                    </a:p>
                    <a:p>
                      <a:pPr marL="0" marR="0" lvl="0" indent="0" algn="l" defTabSz="914400" rtl="0" eaLnBrk="1" fontAlgn="t" latinLnBrk="0" hangingPunct="1">
                        <a:lnSpc>
                          <a:spcPct val="100000"/>
                        </a:lnSpc>
                        <a:spcBef>
                          <a:spcPts val="0"/>
                        </a:spcBef>
                        <a:spcAft>
                          <a:spcPts val="800"/>
                        </a:spcAft>
                        <a:buClrTx/>
                        <a:buSzTx/>
                        <a:buFontTx/>
                        <a:buNone/>
                        <a:tabLst/>
                        <a:defRPr/>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Certain.e.s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sont déjà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formé.e.s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et de nombreuses connaissances sont déjà disponibles </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Manifestations étudiantes </a:t>
                      </a:r>
                      <a:endParaRPr lang="fr-FR" sz="1000" b="0" i="0" u="none" strike="noStrike">
                        <a:effectLst/>
                        <a:latin typeface="Arial" panose="020B0604020202020204" pitchFamily="34" charset="0"/>
                      </a:endParaRPr>
                    </a:p>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Volonté de prendre part aux décisions de l’UTC</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94495871"/>
                  </a:ext>
                </a:extLst>
              </a:tr>
              <a:tr h="877041">
                <a:tc>
                  <a:txBody>
                    <a:bodyPr/>
                    <a:lstStyle/>
                    <a:p>
                      <a:pPr algn="ctr" fontAlgn="t">
                        <a:lnSpc>
                          <a:spcPct val="100000"/>
                        </a:lnSpc>
                        <a:spcBef>
                          <a:spcPts val="0"/>
                        </a:spcBef>
                        <a:spcAft>
                          <a:spcPts val="800"/>
                        </a:spcAft>
                      </a:pPr>
                      <a:r>
                        <a:rPr lang="fr-FR" sz="1000" b="1" i="0" u="none" strike="noStrike" kern="10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Professeur.e.s </a:t>
                      </a:r>
                      <a:endParaRPr lang="fr-FR" sz="1000" b="0" i="0" u="none" strike="noStrike">
                        <a:effectLst/>
                        <a:highlight>
                          <a:srgbClr val="7F7F7F"/>
                        </a:highligh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Divers moyens à leur disposition (subvention établissement, locaux, partenariats avec des chercheurs et entreprises)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l" fontAlgn="t">
                        <a:lnSpc>
                          <a:spcPct val="100000"/>
                        </a:lnSpc>
                        <a:spcBef>
                          <a:spcPts val="0"/>
                        </a:spcBef>
                        <a:spcAft>
                          <a:spcPts val="800"/>
                        </a:spcAft>
                        <a:buFontTx/>
                        <a:buNone/>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Répondre aux attentes des élèves et susciter leur intérêt</a:t>
                      </a:r>
                    </a:p>
                    <a:p>
                      <a:pPr marL="0" indent="0" algn="l" fontAlgn="t">
                        <a:lnSpc>
                          <a:spcPct val="100000"/>
                        </a:lnSpc>
                        <a:spcBef>
                          <a:spcPts val="0"/>
                        </a:spcBef>
                        <a:spcAft>
                          <a:spcPts val="800"/>
                        </a:spcAft>
                        <a:buFontTx/>
                        <a:buNone/>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Certain.e.s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sont déjà </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formé.e.s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et de nombreuses connaissances sont déjà disponibles </a:t>
                      </a:r>
                      <a:endParaRPr lang="fr-FR" sz="1000" b="0" i="0" u="none" strike="noStrike" dirty="0">
                        <a:effectLst/>
                        <a:latin typeface="Arial" panose="020B0604020202020204" pitchFamily="34" charset="0"/>
                      </a:endParaRPr>
                    </a:p>
                    <a:p>
                      <a:pPr algn="l"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Répondre aux enjeux actuels en tant que formateur d’</a:t>
                      </a:r>
                      <a:r>
                        <a:rPr lang="fr-FR" sz="1000" b="0" i="0" u="none" strike="noStrike" kern="100" dirty="0" err="1">
                          <a:effectLst/>
                          <a:latin typeface="Aptos" panose="020B0004020202020204" pitchFamily="34" charset="0"/>
                          <a:ea typeface="Calibri" panose="020F0502020204030204" pitchFamily="34" charset="0"/>
                          <a:cs typeface="Arial" panose="020B0604020202020204" pitchFamily="34" charset="0"/>
                        </a:rPr>
                        <a:t>ingénieur.e.s</a:t>
                      </a: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 </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Au cœurs des changements à faire pour obtenir le label DD&amp;RS et respecter les accords de Grenoble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Convictions écologiques de plus en plus exprimées par les professeur.e.s lors des cours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7521262"/>
                  </a:ext>
                </a:extLst>
              </a:tr>
              <a:tr h="877041">
                <a:tc>
                  <a:txBody>
                    <a:bodyPr/>
                    <a:lstStyle/>
                    <a:p>
                      <a:pPr algn="ctr" fontAlgn="t">
                        <a:lnSpc>
                          <a:spcPct val="100000"/>
                        </a:lnSpc>
                        <a:spcBef>
                          <a:spcPts val="0"/>
                        </a:spcBef>
                        <a:spcAft>
                          <a:spcPts val="800"/>
                        </a:spcAft>
                      </a:pPr>
                      <a:r>
                        <a:rPr lang="fr-FR" sz="1000" b="1" i="0" u="none" strike="noStrike" kern="100" dirty="0">
                          <a:solidFill>
                            <a:srgbClr val="FFFFFF"/>
                          </a:solidFill>
                          <a:effectLst/>
                          <a:highlight>
                            <a:srgbClr val="7F7F7F"/>
                          </a:highlight>
                          <a:latin typeface="Aptos" panose="020B0004020202020204" pitchFamily="34" charset="0"/>
                          <a:ea typeface="Calibri" panose="020F0502020204030204" pitchFamily="34" charset="0"/>
                          <a:cs typeface="Arial" panose="020B0604020202020204" pitchFamily="34" charset="0"/>
                        </a:rPr>
                        <a:t>Entreprises et partenaires </a:t>
                      </a:r>
                      <a:endParaRPr lang="fr-FR" sz="1000" b="0" i="0" u="none" strike="noStrike" dirty="0">
                        <a:effectLst/>
                        <a:highlight>
                          <a:srgbClr val="7F7F7F"/>
                        </a:highligh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Choix libre des étudiant.e.s en stage et des futurs employé.e.s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solidFill>
                            <a:srgbClr val="000000"/>
                          </a:solidFill>
                          <a:effectLst/>
                          <a:latin typeface="Aptos" panose="020B0004020202020204" pitchFamily="34" charset="0"/>
                          <a:ea typeface="Calibri" panose="020F0502020204030204" pitchFamily="34" charset="0"/>
                          <a:cs typeface="Arial" panose="020B0604020202020204" pitchFamily="34" charset="0"/>
                        </a:rPr>
                        <a:t>- Volonté d’avant-gardisme </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Obligation de suivre les lois et normes environnementales </a:t>
                      </a:r>
                      <a:endParaRPr lang="fr-FR" sz="1000" b="0" i="0" u="none" strike="noStrike">
                        <a:effectLst/>
                        <a:latin typeface="Arial" panose="020B0604020202020204" pitchFamily="34" charset="0"/>
                      </a:endParaRPr>
                    </a:p>
                    <a:p>
                      <a:pPr algn="l" fontAlgn="t">
                        <a:lnSpc>
                          <a:spcPct val="100000"/>
                        </a:lnSpc>
                        <a:spcBef>
                          <a:spcPts val="0"/>
                        </a:spcBef>
                        <a:spcAft>
                          <a:spcPts val="800"/>
                        </a:spcAft>
                      </a:pPr>
                      <a:r>
                        <a:rPr lang="fr-FR" sz="1000" b="0" i="0" u="none" strike="noStrike" kern="100">
                          <a:effectLst/>
                          <a:latin typeface="Aptos" panose="020B0004020202020204" pitchFamily="34" charset="0"/>
                          <a:ea typeface="Calibri" panose="020F0502020204030204" pitchFamily="34" charset="0"/>
                          <a:cs typeface="Arial" panose="020B0604020202020204" pitchFamily="34" charset="0"/>
                        </a:rPr>
                        <a:t>- Préparer les transformations à avenir en vue des futures obligations</a:t>
                      </a:r>
                      <a:endParaRPr lang="fr-FR" sz="1000" b="0" i="0" u="none" strike="noStrike">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0"/>
                        </a:spcBef>
                        <a:spcAft>
                          <a:spcPts val="800"/>
                        </a:spcAft>
                      </a:pPr>
                      <a:endPar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endParaRPr>
                    </a:p>
                    <a:p>
                      <a:pPr algn="ctr" fontAlgn="t">
                        <a:lnSpc>
                          <a:spcPct val="100000"/>
                        </a:lnSpc>
                        <a:spcBef>
                          <a:spcPts val="0"/>
                        </a:spcBef>
                        <a:spcAft>
                          <a:spcPts val="800"/>
                        </a:spcAft>
                      </a:pPr>
                      <a:r>
                        <a:rPr lang="fr-FR" sz="1000" b="0" i="0" u="none" strike="noStrike" kern="100" dirty="0">
                          <a:effectLst/>
                          <a:latin typeface="Aptos" panose="020B0004020202020204" pitchFamily="34" charset="0"/>
                          <a:ea typeface="Calibri" panose="020F0502020204030204" pitchFamily="34" charset="0"/>
                          <a:cs typeface="Arial" panose="020B0604020202020204" pitchFamily="34" charset="0"/>
                        </a:rPr>
                        <a:t>/</a:t>
                      </a:r>
                      <a:endParaRPr lang="fr-FR" sz="1000" b="0" i="0" u="none" strike="noStrike" dirty="0">
                        <a:effectLst/>
                        <a:latin typeface="Arial" panose="020B0604020202020204" pitchFamily="34" charset="0"/>
                      </a:endParaRPr>
                    </a:p>
                  </a:txBody>
                  <a:tcPr marL="54104" marR="54104" marT="75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60319964"/>
                  </a:ext>
                </a:extLst>
              </a:tr>
            </a:tbl>
          </a:graphicData>
        </a:graphic>
      </p:graphicFrame>
      <p:sp>
        <p:nvSpPr>
          <p:cNvPr id="5" name="ZoneTexte 4">
            <a:extLst>
              <a:ext uri="{FF2B5EF4-FFF2-40B4-BE49-F238E27FC236}">
                <a16:creationId xmlns:a16="http://schemas.microsoft.com/office/drawing/2014/main" id="{DE1127AA-AE22-0D27-A390-C76D92EC1DF2}"/>
              </a:ext>
            </a:extLst>
          </p:cNvPr>
          <p:cNvSpPr txBox="1"/>
          <p:nvPr/>
        </p:nvSpPr>
        <p:spPr>
          <a:xfrm>
            <a:off x="4181475" y="-77930"/>
            <a:ext cx="3653413" cy="369332"/>
          </a:xfrm>
          <a:prstGeom prst="rect">
            <a:avLst/>
          </a:prstGeom>
          <a:noFill/>
        </p:spPr>
        <p:txBody>
          <a:bodyPr wrap="square">
            <a:spAutoFit/>
          </a:bodyPr>
          <a:lstStyle/>
          <a:p>
            <a:pPr algn="ctr"/>
            <a:r>
              <a:rPr lang="fr-FR" sz="1800" b="1" dirty="0"/>
              <a:t>Table</a:t>
            </a:r>
            <a:r>
              <a:rPr lang="fr-FR" b="1" dirty="0"/>
              <a:t>au récapitulatif des leviers</a:t>
            </a:r>
            <a:endParaRPr lang="fr-FR" sz="1800" b="1" dirty="0"/>
          </a:p>
        </p:txBody>
      </p:sp>
    </p:spTree>
    <p:extLst>
      <p:ext uri="{BB962C8B-B14F-4D97-AF65-F5344CB8AC3E}">
        <p14:creationId xmlns:p14="http://schemas.microsoft.com/office/powerpoint/2010/main" val="18105087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7DFD1C19-E6C1-5163-7164-4FBA28A895AC}"/>
              </a:ext>
            </a:extLst>
          </p:cNvPr>
          <p:cNvSpPr txBox="1"/>
          <p:nvPr/>
        </p:nvSpPr>
        <p:spPr>
          <a:xfrm>
            <a:off x="442452" y="1553844"/>
            <a:ext cx="11454580" cy="2308324"/>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algn="ctr"/>
            <a:r>
              <a:rPr lang="fr-FR" b="1"/>
              <a:t>Remarque sur la partie Analyse et problématisation :</a:t>
            </a:r>
          </a:p>
          <a:p>
            <a:endParaRPr lang="fr-FR"/>
          </a:p>
          <a:p>
            <a:r>
              <a:rPr lang="fr-FR"/>
              <a:t>Dans cette partie analyse et problématisation, nous avons présenté dans un premier temps la recherche d’inerties puis dans un second temps celle des vents favorables.  Toutefois, on peut s’émanciper de cet ordre (il est d'ailleurs possible de penser à des vents favorables lors de la partie sur les inerties et inversement). La recherche des inerties et la recherche des leviers se </a:t>
            </a:r>
            <a:r>
              <a:rPr lang="fr-FR" err="1"/>
              <a:t>co-construisent</a:t>
            </a:r>
            <a:r>
              <a:rPr lang="fr-FR"/>
              <a:t> et communiquent. Il est donc possible de faire les deux en parallèle. </a:t>
            </a:r>
          </a:p>
          <a:p>
            <a:endParaRPr lang="en-GB"/>
          </a:p>
        </p:txBody>
      </p:sp>
    </p:spTree>
    <p:extLst>
      <p:ext uri="{BB962C8B-B14F-4D97-AF65-F5344CB8AC3E}">
        <p14:creationId xmlns:p14="http://schemas.microsoft.com/office/powerpoint/2010/main" val="1538256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E2A6955-61DE-C9FB-E0B7-A253433C529E}"/>
              </a:ext>
            </a:extLst>
          </p:cNvPr>
          <p:cNvSpPr txBox="1"/>
          <p:nvPr/>
        </p:nvSpPr>
        <p:spPr>
          <a:xfrm>
            <a:off x="223520" y="162560"/>
            <a:ext cx="11744960" cy="5755422"/>
          </a:xfrm>
          <a:prstGeom prst="rect">
            <a:avLst/>
          </a:prstGeom>
          <a:noFill/>
        </p:spPr>
        <p:txBody>
          <a:bodyPr wrap="square" rtlCol="0">
            <a:spAutoFit/>
          </a:bodyPr>
          <a:lstStyle/>
          <a:p>
            <a:pPr algn="ctr"/>
            <a:r>
              <a:rPr lang="fr-FR" sz="2200" b="1"/>
              <a:t>Comment ? </a:t>
            </a:r>
          </a:p>
          <a:p>
            <a:pPr algn="ctr"/>
            <a:r>
              <a:rPr lang="fr-FR" sz="2200" b="1"/>
              <a:t>Principe général de l’outil </a:t>
            </a:r>
          </a:p>
          <a:p>
            <a:endParaRPr lang="fr-FR" sz="1800" i="0">
              <a:solidFill>
                <a:srgbClr val="000000"/>
              </a:solidFill>
              <a:effectLst/>
              <a:highlight>
                <a:srgbClr val="FFFFFF"/>
              </a:highlight>
            </a:endParaRPr>
          </a:p>
          <a:p>
            <a:pPr algn="just"/>
            <a:r>
              <a:rPr lang="fr-FR" sz="1800" i="0">
                <a:solidFill>
                  <a:srgbClr val="000000"/>
                </a:solidFill>
                <a:effectLst/>
                <a:highlight>
                  <a:srgbClr val="FFFFFF"/>
                </a:highlight>
              </a:rPr>
              <a:t>Dans un premier temps, l’outil </a:t>
            </a:r>
            <a:r>
              <a:rPr lang="fr-FR" i="1">
                <a:solidFill>
                  <a:srgbClr val="000000"/>
                </a:solidFill>
                <a:highlight>
                  <a:srgbClr val="FFFFFF"/>
                </a:highlight>
              </a:rPr>
              <a:t>I</a:t>
            </a:r>
            <a:r>
              <a:rPr lang="fr-FR" sz="1800" i="1">
                <a:solidFill>
                  <a:srgbClr val="000000"/>
                </a:solidFill>
                <a:effectLst/>
                <a:highlight>
                  <a:srgbClr val="FFFFFF"/>
                </a:highlight>
              </a:rPr>
              <a:t>nerties et leviers </a:t>
            </a:r>
            <a:r>
              <a:rPr lang="fr-FR" sz="1800" i="0">
                <a:solidFill>
                  <a:srgbClr val="000000"/>
                </a:solidFill>
                <a:effectLst/>
                <a:highlight>
                  <a:srgbClr val="FFFFFF"/>
                </a:highlight>
              </a:rPr>
              <a:t>permet de réaliser un diagnostic exhaustif de toutes les forces en présences, c’est-à-dire de toutes les inerties et </a:t>
            </a:r>
            <a:r>
              <a:rPr lang="fr-FR" sz="1800" i="0">
                <a:effectLst/>
                <a:highlight>
                  <a:srgbClr val="FFFFFF"/>
                </a:highlight>
              </a:rPr>
              <a:t>de tous les vents favorables consti</a:t>
            </a:r>
            <a:r>
              <a:rPr lang="fr-FR" sz="1800" i="0">
                <a:solidFill>
                  <a:srgbClr val="000000"/>
                </a:solidFill>
                <a:effectLst/>
                <a:highlight>
                  <a:srgbClr val="FFFFFF"/>
                </a:highlight>
              </a:rPr>
              <a:t>tuant le système auquel on s’intéresse</a:t>
            </a:r>
            <a:r>
              <a:rPr lang="fr-FR">
                <a:solidFill>
                  <a:srgbClr val="000000"/>
                </a:solidFill>
                <a:highlight>
                  <a:srgbClr val="FFFFFF"/>
                </a:highlight>
              </a:rPr>
              <a:t>. </a:t>
            </a:r>
            <a:endParaRPr lang="fr-FR" i="0">
              <a:solidFill>
                <a:srgbClr val="000000"/>
              </a:solidFill>
              <a:effectLst/>
              <a:highlight>
                <a:srgbClr val="FFFFFF"/>
              </a:highlight>
            </a:endParaRPr>
          </a:p>
          <a:p>
            <a:pPr algn="just" rtl="0" fontAlgn="base"/>
            <a:endParaRPr lang="fr-FR" i="0">
              <a:solidFill>
                <a:srgbClr val="000000"/>
              </a:solidFill>
              <a:effectLst/>
              <a:highlight>
                <a:srgbClr val="FFFFFF"/>
              </a:highlight>
            </a:endParaRPr>
          </a:p>
          <a:p>
            <a:pPr algn="just" rtl="0" fontAlgn="base"/>
            <a:r>
              <a:rPr lang="fr-FR" sz="1800" i="0">
                <a:solidFill>
                  <a:srgbClr val="000000"/>
                </a:solidFill>
                <a:effectLst/>
                <a:highlight>
                  <a:srgbClr val="FFFFFF"/>
                </a:highlight>
              </a:rPr>
              <a:t>Après cette première étape de diagnostic de l’existant, </a:t>
            </a:r>
            <a:r>
              <a:rPr lang="fr-FR" sz="1800" i="0" u="none" strike="noStrike">
                <a:solidFill>
                  <a:srgbClr val="000000"/>
                </a:solidFill>
                <a:effectLst/>
                <a:highlight>
                  <a:srgbClr val="FFFFFF"/>
                </a:highlight>
              </a:rPr>
              <a:t>on différencie dans un secon</a:t>
            </a:r>
            <a:r>
              <a:rPr lang="fr-FR">
                <a:solidFill>
                  <a:srgbClr val="000000"/>
                </a:solidFill>
                <a:highlight>
                  <a:srgbClr val="FFFFFF"/>
                </a:highlight>
              </a:rPr>
              <a:t>d temps,</a:t>
            </a:r>
            <a:r>
              <a:rPr lang="fr-FR" sz="1800" i="0" u="none" strike="noStrike">
                <a:solidFill>
                  <a:srgbClr val="000000"/>
                </a:solidFill>
                <a:effectLst/>
                <a:highlight>
                  <a:srgbClr val="FFFFFF"/>
                </a:highlight>
              </a:rPr>
              <a:t> les inerties fortes auxquelles on doit se plier ou au contraire celles avec peu d’élan que l’on peut surmonter. </a:t>
            </a:r>
          </a:p>
          <a:p>
            <a:pPr algn="just" rtl="0" fontAlgn="base"/>
            <a:r>
              <a:rPr lang="fr-FR">
                <a:solidFill>
                  <a:srgbClr val="000000"/>
                </a:solidFill>
                <a:highlight>
                  <a:srgbClr val="FFFFFF"/>
                </a:highlight>
              </a:rPr>
              <a:t>O</a:t>
            </a:r>
            <a:r>
              <a:rPr lang="fr-FR" sz="1800" i="0" u="none" strike="noStrike">
                <a:solidFill>
                  <a:srgbClr val="000000"/>
                </a:solidFill>
                <a:effectLst/>
                <a:highlight>
                  <a:srgbClr val="FFFFFF"/>
                </a:highlight>
              </a:rPr>
              <a:t>n repère également les vents favorables dont on pourra potentiellement tirer avantage. On peut également à partir de ces derniers créer de nouvea</a:t>
            </a:r>
            <a:r>
              <a:rPr lang="fr-FR">
                <a:solidFill>
                  <a:srgbClr val="000000"/>
                </a:solidFill>
                <a:highlight>
                  <a:srgbClr val="FFFFFF"/>
                </a:highlight>
              </a:rPr>
              <a:t>ux leviers pour faire face aux inerties. </a:t>
            </a:r>
            <a:r>
              <a:rPr lang="fr-FR" sz="1800" i="0" u="none" strike="noStrike">
                <a:solidFill>
                  <a:srgbClr val="000000"/>
                </a:solidFill>
                <a:effectLst/>
                <a:highlight>
                  <a:srgbClr val="FFFFFF"/>
                </a:highlight>
              </a:rPr>
              <a:t>Ainsi, les leviers d’actions importants pour consolider notre démarche sont ciblés. </a:t>
            </a:r>
            <a:endParaRPr lang="fr-FR">
              <a:solidFill>
                <a:srgbClr val="000000"/>
              </a:solidFill>
              <a:highlight>
                <a:srgbClr val="FFFFFF"/>
              </a:highlight>
            </a:endParaRPr>
          </a:p>
          <a:p>
            <a:pPr algn="just" rtl="0" fontAlgn="base"/>
            <a:r>
              <a:rPr lang="fr-FR">
                <a:solidFill>
                  <a:srgbClr val="000000"/>
                </a:solidFill>
                <a:highlight>
                  <a:srgbClr val="FFFFFF"/>
                </a:highlight>
              </a:rPr>
              <a:t>Puis, à partir de ces deux étapes on déduit </a:t>
            </a:r>
            <a:r>
              <a:rPr lang="fr-FR" sz="1800" i="0" u="none" strike="noStrike">
                <a:solidFill>
                  <a:srgbClr val="000000"/>
                </a:solidFill>
                <a:effectLst/>
                <a:highlight>
                  <a:srgbClr val="FFFFFF"/>
                </a:highlight>
              </a:rPr>
              <a:t>des pistes d’action, des stratégies, des préconisations </a:t>
            </a:r>
            <a:r>
              <a:rPr lang="fr-FR" sz="1800" i="0">
                <a:solidFill>
                  <a:srgbClr val="000000"/>
                </a:solidFill>
                <a:effectLst/>
                <a:highlight>
                  <a:srgbClr val="FFFFFF"/>
                </a:highlight>
              </a:rPr>
              <a:t>en fonction de </a:t>
            </a:r>
            <a:r>
              <a:rPr lang="fr-FR">
                <a:solidFill>
                  <a:srgbClr val="000000"/>
                </a:solidFill>
                <a:highlight>
                  <a:srgbClr val="FFFFFF"/>
                </a:highlight>
              </a:rPr>
              <a:t>nos </a:t>
            </a:r>
            <a:r>
              <a:rPr lang="fr-FR">
                <a:highlight>
                  <a:srgbClr val="FFFFFF"/>
                </a:highlight>
              </a:rPr>
              <a:t>objectifs. </a:t>
            </a:r>
          </a:p>
          <a:p>
            <a:pPr algn="just" rtl="0" fontAlgn="base"/>
            <a:endParaRPr lang="fr-FR" i="0">
              <a:solidFill>
                <a:srgbClr val="000000"/>
              </a:solidFill>
              <a:effectLst/>
              <a:highlight>
                <a:srgbClr val="FFFFFF"/>
              </a:highlight>
            </a:endParaRPr>
          </a:p>
          <a:p>
            <a:pPr algn="just" rtl="0" fontAlgn="base"/>
            <a:r>
              <a:rPr lang="fr-FR" sz="1800" i="0">
                <a:solidFill>
                  <a:srgbClr val="000000"/>
                </a:solidFill>
                <a:effectLst/>
                <a:highlight>
                  <a:srgbClr val="FFFFFF"/>
                </a:highlight>
              </a:rPr>
              <a:t>Finalement, la démarche de l’outil </a:t>
            </a:r>
            <a:r>
              <a:rPr lang="fr-FR" i="1">
                <a:solidFill>
                  <a:srgbClr val="000000"/>
                </a:solidFill>
                <a:highlight>
                  <a:srgbClr val="FFFFFF"/>
                </a:highlight>
              </a:rPr>
              <a:t>I</a:t>
            </a:r>
            <a:r>
              <a:rPr lang="fr-FR" sz="1800" i="1">
                <a:solidFill>
                  <a:srgbClr val="000000"/>
                </a:solidFill>
                <a:effectLst/>
                <a:highlight>
                  <a:srgbClr val="FFFFFF"/>
                </a:highlight>
              </a:rPr>
              <a:t>nerties et leviers </a:t>
            </a:r>
            <a:r>
              <a:rPr lang="fr-FR" sz="1800" i="0">
                <a:solidFill>
                  <a:srgbClr val="000000"/>
                </a:solidFill>
                <a:effectLst/>
                <a:highlight>
                  <a:srgbClr val="FFFFFF"/>
                </a:highlight>
              </a:rPr>
              <a:t>est systémique et se décompose en deux phases, une première de diagnostic de l’existant et une seconde, à partir de la première, consistant à dresser des préconisations dans le but d’atteindre </a:t>
            </a:r>
            <a:r>
              <a:rPr lang="fr-FR">
                <a:solidFill>
                  <a:srgbClr val="000000"/>
                </a:solidFill>
                <a:highlight>
                  <a:srgbClr val="FFFFFF"/>
                </a:highlight>
              </a:rPr>
              <a:t>la finalité visée</a:t>
            </a:r>
            <a:r>
              <a:rPr lang="fr-FR" sz="1800" i="0">
                <a:solidFill>
                  <a:srgbClr val="000000"/>
                </a:solidFill>
                <a:effectLst/>
                <a:highlight>
                  <a:srgbClr val="FFFFFF"/>
                </a:highlight>
              </a:rPr>
              <a:t>. </a:t>
            </a:r>
            <a:endParaRPr lang="fr-FR" i="0">
              <a:solidFill>
                <a:srgbClr val="000000"/>
              </a:solidFill>
              <a:effectLst/>
              <a:highlight>
                <a:srgbClr val="FFFFFF"/>
              </a:highlight>
            </a:endParaRPr>
          </a:p>
          <a:p>
            <a:pPr algn="l" rtl="0" fontAlgn="base"/>
            <a:r>
              <a:rPr lang="fr-FR" sz="1800" i="0">
                <a:solidFill>
                  <a:srgbClr val="000000"/>
                </a:solidFill>
                <a:effectLst/>
                <a:highlight>
                  <a:srgbClr val="FFFFFF"/>
                </a:highlight>
              </a:rPr>
              <a:t> </a:t>
            </a:r>
            <a:endParaRPr lang="fr-FR" i="0">
              <a:solidFill>
                <a:srgbClr val="000000"/>
              </a:solidFill>
              <a:effectLst/>
              <a:highlight>
                <a:srgbClr val="FFFFFF"/>
              </a:highlight>
            </a:endParaRPr>
          </a:p>
          <a:p>
            <a:endParaRPr lang="en-GB"/>
          </a:p>
        </p:txBody>
      </p:sp>
    </p:spTree>
    <p:extLst>
      <p:ext uri="{BB962C8B-B14F-4D97-AF65-F5344CB8AC3E}">
        <p14:creationId xmlns:p14="http://schemas.microsoft.com/office/powerpoint/2010/main" val="3223108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39FA7F-11CC-500E-475D-E42008F927E1}"/>
              </a:ext>
            </a:extLst>
          </p:cNvPr>
          <p:cNvSpPr>
            <a:spLocks noGrp="1"/>
          </p:cNvSpPr>
          <p:nvPr>
            <p:ph type="ctrTitle"/>
          </p:nvPr>
        </p:nvSpPr>
        <p:spPr>
          <a:xfrm>
            <a:off x="1524000" y="849193"/>
            <a:ext cx="9144000" cy="863600"/>
          </a:xfrm>
        </p:spPr>
        <p:txBody>
          <a:bodyPr>
            <a:noAutofit/>
          </a:bodyPr>
          <a:lstStyle/>
          <a:p>
            <a:r>
              <a:rPr lang="fr-FR" sz="6200" b="1"/>
              <a:t>INVENTION </a:t>
            </a:r>
          </a:p>
        </p:txBody>
      </p:sp>
      <p:sp>
        <p:nvSpPr>
          <p:cNvPr id="5" name="Espace réservé du contenu 2">
            <a:extLst>
              <a:ext uri="{FF2B5EF4-FFF2-40B4-BE49-F238E27FC236}">
                <a16:creationId xmlns:a16="http://schemas.microsoft.com/office/drawing/2014/main" id="{70B0EF78-547A-7168-C9A8-713635A39631}"/>
              </a:ext>
            </a:extLst>
          </p:cNvPr>
          <p:cNvSpPr txBox="1">
            <a:spLocks/>
          </p:cNvSpPr>
          <p:nvPr/>
        </p:nvSpPr>
        <p:spPr>
          <a:xfrm>
            <a:off x="846827" y="1987826"/>
            <a:ext cx="10515600" cy="405399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a:t>Nous avons maintenant sous les yeux l’ensemble des inerties et des vents favorables que nous avons identifié. Si l’on souhaite faire une simple analyse d’un système on pourrait s’arrêter là. Mais, si l’on souhaite insérer u</a:t>
            </a:r>
            <a:r>
              <a:rPr lang="fr-FR" sz="1800" i="0">
                <a:solidFill>
                  <a:srgbClr val="000000"/>
                </a:solidFill>
                <a:effectLst/>
                <a:highlight>
                  <a:srgbClr val="FFFFFF"/>
                </a:highlight>
              </a:rPr>
              <a:t>n nouveau dispositif ou reconfigurer un système, on peut entamer la partie invention. </a:t>
            </a:r>
          </a:p>
          <a:p>
            <a:pPr marL="0" indent="0" algn="just">
              <a:buNone/>
            </a:pPr>
            <a:r>
              <a:rPr lang="fr-FR" sz="1800">
                <a:solidFill>
                  <a:srgbClr val="000000"/>
                </a:solidFill>
                <a:highlight>
                  <a:srgbClr val="FFFFFF"/>
                </a:highlight>
              </a:rPr>
              <a:t>L’objectif de la partie invention est de produire une stratégie, un chemin à suivre </a:t>
            </a:r>
            <a:r>
              <a:rPr lang="fr-FR" sz="1800" b="1">
                <a:solidFill>
                  <a:srgbClr val="000000"/>
                </a:solidFill>
                <a:highlight>
                  <a:srgbClr val="FFFFFF"/>
                </a:highlight>
              </a:rPr>
              <a:t>à la lumière de ce qui a été fait précédemment</a:t>
            </a:r>
            <a:r>
              <a:rPr lang="fr-FR" sz="1800">
                <a:solidFill>
                  <a:srgbClr val="000000"/>
                </a:solidFill>
                <a:highlight>
                  <a:srgbClr val="FFFFFF"/>
                </a:highlight>
              </a:rPr>
              <a:t>. La finalité de l’outil </a:t>
            </a:r>
            <a:r>
              <a:rPr lang="fr-FR" sz="1800" i="1">
                <a:solidFill>
                  <a:srgbClr val="000000"/>
                </a:solidFill>
                <a:highlight>
                  <a:srgbClr val="FFFFFF"/>
                </a:highlight>
              </a:rPr>
              <a:t>Inerties et leviers </a:t>
            </a:r>
            <a:r>
              <a:rPr lang="fr-FR" sz="1800">
                <a:solidFill>
                  <a:srgbClr val="000000"/>
                </a:solidFill>
                <a:highlight>
                  <a:srgbClr val="FFFFFF"/>
                </a:highlight>
              </a:rPr>
              <a:t>est de produire une démarche éclairée, cohérente avec le monde existant. </a:t>
            </a:r>
            <a:endParaRPr lang="fr-FR" sz="1800"/>
          </a:p>
          <a:p>
            <a:pPr marL="0" indent="0" algn="just">
              <a:buNone/>
            </a:pPr>
            <a:r>
              <a:rPr lang="fr-FR" sz="1800"/>
              <a:t>À partir de la partie Analyse et Problématisation, on peut désormais produire des préconisations qui préviennent les inerties et profitent des vents favorables. Il est bien-sûr possible de créer de nouveau leviers. </a:t>
            </a:r>
          </a:p>
          <a:p>
            <a:pPr marL="0" indent="0" algn="just">
              <a:buNone/>
            </a:pPr>
            <a:endParaRPr lang="fr-FR" sz="1800"/>
          </a:p>
          <a:p>
            <a:pPr marL="0" indent="0" algn="just">
              <a:buNone/>
            </a:pPr>
            <a:endParaRPr lang="fr-FR" sz="1800">
              <a:solidFill>
                <a:srgbClr val="000000"/>
              </a:solidFill>
            </a:endParaRPr>
          </a:p>
        </p:txBody>
      </p:sp>
    </p:spTree>
    <p:extLst>
      <p:ext uri="{BB962C8B-B14F-4D97-AF65-F5344CB8AC3E}">
        <p14:creationId xmlns:p14="http://schemas.microsoft.com/office/powerpoint/2010/main" val="24667895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74903AE-84BF-B2E2-ABD8-C4EF5E3A5F37}"/>
              </a:ext>
            </a:extLst>
          </p:cNvPr>
          <p:cNvSpPr>
            <a:spLocks noGrp="1"/>
          </p:cNvSpPr>
          <p:nvPr>
            <p:ph idx="1"/>
          </p:nvPr>
        </p:nvSpPr>
        <p:spPr/>
        <p:txBody>
          <a:bodyPr vert="horz" lIns="91440" tIns="45720" rIns="91440" bIns="45720" rtlCol="0" anchor="t">
            <a:normAutofit/>
          </a:bodyPr>
          <a:lstStyle/>
          <a:p>
            <a:pPr marL="0" indent="0" algn="just">
              <a:lnSpc>
                <a:spcPct val="100000"/>
              </a:lnSpc>
              <a:buNone/>
            </a:pPr>
            <a:r>
              <a:rPr lang="fr-FR" sz="1800">
                <a:latin typeface="Aptos"/>
                <a:cs typeface="Segoe UI"/>
              </a:rPr>
              <a:t>Pour débuter cet atelier, il est pertinent de commencer par une phase d'identification des inerties immuables et de celles surmontables. Pour les leviers, on détermine ceux  qui sont faibles, peu importants ou très importants. Cette discrimination permet d'établir un ordre d'action et de préconisations à réaliser. Quels verrous seraient les premiers à sauter ? </a:t>
            </a:r>
            <a:endParaRPr lang="en-US" sz="1800">
              <a:latin typeface="Aptos"/>
              <a:cs typeface="Segoe UI"/>
            </a:endParaRPr>
          </a:p>
          <a:p>
            <a:pPr marL="0" indent="0" algn="just">
              <a:lnSpc>
                <a:spcPct val="100000"/>
              </a:lnSpc>
              <a:buNone/>
            </a:pPr>
            <a:r>
              <a:rPr lang="fr-FR" sz="1800">
                <a:latin typeface="Aptos"/>
                <a:cs typeface="Segoe UI"/>
              </a:rPr>
              <a:t>Ensuite, on peut remplir le tableau ci-après pour formuler nos stratégies qui peuvent suivre un ordre chronologique, être propre à chaque acteur ou être à une échelle humaine. </a:t>
            </a:r>
            <a:endParaRPr lang="fr-FR" sz="1800">
              <a:latin typeface="Aptos"/>
            </a:endParaRPr>
          </a:p>
        </p:txBody>
      </p:sp>
    </p:spTree>
    <p:extLst>
      <p:ext uri="{BB962C8B-B14F-4D97-AF65-F5344CB8AC3E}">
        <p14:creationId xmlns:p14="http://schemas.microsoft.com/office/powerpoint/2010/main" val="40510011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D0E407-697E-739A-812C-0D661265374A}"/>
              </a:ext>
            </a:extLst>
          </p:cNvPr>
          <p:cNvSpPr>
            <a:spLocks noGrp="1"/>
          </p:cNvSpPr>
          <p:nvPr>
            <p:ph type="title"/>
          </p:nvPr>
        </p:nvSpPr>
        <p:spPr>
          <a:xfrm>
            <a:off x="838200" y="365125"/>
            <a:ext cx="10515600" cy="966130"/>
          </a:xfrm>
        </p:spPr>
        <p:txBody>
          <a:bodyPr/>
          <a:lstStyle/>
          <a:p>
            <a:r>
              <a:rPr lang="fr-FR"/>
              <a:t>Formalisme de la partie invention: </a:t>
            </a:r>
          </a:p>
        </p:txBody>
      </p:sp>
      <p:sp>
        <p:nvSpPr>
          <p:cNvPr id="3" name="Espace réservé du contenu 2">
            <a:extLst>
              <a:ext uri="{FF2B5EF4-FFF2-40B4-BE49-F238E27FC236}">
                <a16:creationId xmlns:a16="http://schemas.microsoft.com/office/drawing/2014/main" id="{4009EBE1-008F-36C7-F232-09DEE20942D3}"/>
              </a:ext>
            </a:extLst>
          </p:cNvPr>
          <p:cNvSpPr>
            <a:spLocks noGrp="1"/>
          </p:cNvSpPr>
          <p:nvPr>
            <p:ph idx="1"/>
          </p:nvPr>
        </p:nvSpPr>
        <p:spPr>
          <a:xfrm>
            <a:off x="636917" y="1466192"/>
            <a:ext cx="10515600" cy="483828"/>
          </a:xfrm>
        </p:spPr>
        <p:txBody>
          <a:bodyPr vert="horz" lIns="91440" tIns="45720" rIns="91440" bIns="45720" rtlCol="0" anchor="t">
            <a:normAutofit/>
          </a:bodyPr>
          <a:lstStyle/>
          <a:p>
            <a:pPr marL="0" indent="0">
              <a:buNone/>
            </a:pPr>
            <a:r>
              <a:rPr lang="fr-FR" sz="1600"/>
              <a:t>En reprenant l'étude réalisé lors de la partie analyse et problématisation, on peut remplir le tableau suivant : </a:t>
            </a:r>
          </a:p>
        </p:txBody>
      </p:sp>
      <p:graphicFrame>
        <p:nvGraphicFramePr>
          <p:cNvPr id="4" name="Tableau 3">
            <a:extLst>
              <a:ext uri="{FF2B5EF4-FFF2-40B4-BE49-F238E27FC236}">
                <a16:creationId xmlns:a16="http://schemas.microsoft.com/office/drawing/2014/main" id="{464AD97A-9AD0-02E0-58BB-7C80255653CD}"/>
              </a:ext>
            </a:extLst>
          </p:cNvPr>
          <p:cNvGraphicFramePr>
            <a:graphicFrameLocks noGrp="1"/>
          </p:cNvGraphicFramePr>
          <p:nvPr>
            <p:extLst>
              <p:ext uri="{D42A27DB-BD31-4B8C-83A1-F6EECF244321}">
                <p14:modId xmlns:p14="http://schemas.microsoft.com/office/powerpoint/2010/main" val="50208520"/>
              </p:ext>
            </p:extLst>
          </p:nvPr>
        </p:nvGraphicFramePr>
        <p:xfrm>
          <a:off x="646981" y="1955320"/>
          <a:ext cx="10430929" cy="4072320"/>
        </p:xfrm>
        <a:graphic>
          <a:graphicData uri="http://schemas.openxmlformats.org/drawingml/2006/table">
            <a:tbl>
              <a:tblPr firstRow="1" bandRow="1">
                <a:tableStyleId>{5940675A-B579-460E-94D1-54222C63F5DA}</a:tableStyleId>
              </a:tblPr>
              <a:tblGrid>
                <a:gridCol w="1523998">
                  <a:extLst>
                    <a:ext uri="{9D8B030D-6E8A-4147-A177-3AD203B41FA5}">
                      <a16:colId xmlns:a16="http://schemas.microsoft.com/office/drawing/2014/main" val="1699750621"/>
                    </a:ext>
                  </a:extLst>
                </a:gridCol>
                <a:gridCol w="3064932">
                  <a:extLst>
                    <a:ext uri="{9D8B030D-6E8A-4147-A177-3AD203B41FA5}">
                      <a16:colId xmlns:a16="http://schemas.microsoft.com/office/drawing/2014/main" val="3160497842"/>
                    </a:ext>
                  </a:extLst>
                </a:gridCol>
                <a:gridCol w="5841999">
                  <a:extLst>
                    <a:ext uri="{9D8B030D-6E8A-4147-A177-3AD203B41FA5}">
                      <a16:colId xmlns:a16="http://schemas.microsoft.com/office/drawing/2014/main" val="2845878783"/>
                    </a:ext>
                  </a:extLst>
                </a:gridCol>
              </a:tblGrid>
              <a:tr h="1292418">
                <a:tc>
                  <a:txBody>
                    <a:bodyPr/>
                    <a:lstStyle/>
                    <a:p>
                      <a:pPr lvl="0" algn="ctr">
                        <a:buNone/>
                      </a:pPr>
                      <a:endParaRPr lang="fr-FR" b="1"/>
                    </a:p>
                  </a:txBody>
                  <a:tcPr anchor="ctr"/>
                </a:tc>
                <a:tc>
                  <a:txBody>
                    <a:bodyPr/>
                    <a:lstStyle/>
                    <a:p>
                      <a:pPr algn="ctr"/>
                      <a:r>
                        <a:rPr lang="fr-FR" b="1"/>
                        <a:t>Présentation du projet </a:t>
                      </a:r>
                    </a:p>
                  </a:txBody>
                  <a:tcPr anchor="ctr"/>
                </a:tc>
                <a:tc>
                  <a:txBody>
                    <a:bodyPr/>
                    <a:lstStyle/>
                    <a:p>
                      <a:endParaRPr lang="fr-FR"/>
                    </a:p>
                  </a:txBody>
                  <a:tcPr/>
                </a:tc>
                <a:extLst>
                  <a:ext uri="{0D108BD9-81ED-4DB2-BD59-A6C34878D82A}">
                    <a16:rowId xmlns:a16="http://schemas.microsoft.com/office/drawing/2014/main" val="1612066666"/>
                  </a:ext>
                </a:extLst>
              </a:tr>
              <a:tr h="1272836">
                <a:tc>
                  <a:txBody>
                    <a:bodyPr/>
                    <a:lstStyle/>
                    <a:p>
                      <a:pPr lvl="0" algn="ctr">
                        <a:buNone/>
                      </a:pPr>
                      <a:endParaRPr lang="fr-FR" b="1"/>
                    </a:p>
                  </a:txBody>
                  <a:tcPr anchor="ctr"/>
                </a:tc>
                <a:tc>
                  <a:txBody>
                    <a:bodyPr/>
                    <a:lstStyle/>
                    <a:p>
                      <a:pPr algn="ctr"/>
                      <a:r>
                        <a:rPr lang="fr-FR" b="1"/>
                        <a:t>Vent(s) favorable(s) exploité(s)</a:t>
                      </a:r>
                    </a:p>
                  </a:txBody>
                  <a:tcPr anchor="ctr"/>
                </a:tc>
                <a:tc>
                  <a:txBody>
                    <a:bodyPr/>
                    <a:lstStyle/>
                    <a:p>
                      <a:endParaRPr lang="fr-FR"/>
                    </a:p>
                  </a:txBody>
                  <a:tcPr/>
                </a:tc>
                <a:extLst>
                  <a:ext uri="{0D108BD9-81ED-4DB2-BD59-A6C34878D82A}">
                    <a16:rowId xmlns:a16="http://schemas.microsoft.com/office/drawing/2014/main" val="1977838487"/>
                  </a:ext>
                </a:extLst>
              </a:tr>
              <a:tr h="1507066">
                <a:tc>
                  <a:txBody>
                    <a:bodyPr/>
                    <a:lstStyle/>
                    <a:p>
                      <a:pPr lvl="0" algn="ctr">
                        <a:buNone/>
                      </a:pPr>
                      <a:endParaRPr lang="fr-FR" i="1"/>
                    </a:p>
                  </a:txBody>
                  <a:tcPr anchor="ctr"/>
                </a:tc>
                <a:tc>
                  <a:txBody>
                    <a:bodyPr/>
                    <a:lstStyle/>
                    <a:p>
                      <a:pPr algn="ctr"/>
                      <a:r>
                        <a:rPr lang="fr-FR" b="1"/>
                        <a:t>Précautions </a:t>
                      </a:r>
                    </a:p>
                    <a:p>
                      <a:pPr lvl="0" algn="ctr">
                        <a:buNone/>
                      </a:pPr>
                      <a:r>
                        <a:rPr lang="fr-FR" i="1"/>
                        <a:t>(inerties à prévenir) </a:t>
                      </a:r>
                    </a:p>
                  </a:txBody>
                  <a:tcPr anchor="ctr"/>
                </a:tc>
                <a:tc>
                  <a:txBody>
                    <a:bodyPr/>
                    <a:lstStyle/>
                    <a:p>
                      <a:endParaRPr lang="fr-FR"/>
                    </a:p>
                  </a:txBody>
                  <a:tcPr/>
                </a:tc>
                <a:extLst>
                  <a:ext uri="{0D108BD9-81ED-4DB2-BD59-A6C34878D82A}">
                    <a16:rowId xmlns:a16="http://schemas.microsoft.com/office/drawing/2014/main" val="253798028"/>
                  </a:ext>
                </a:extLst>
              </a:tr>
            </a:tbl>
          </a:graphicData>
        </a:graphic>
      </p:graphicFrame>
      <p:pic>
        <p:nvPicPr>
          <p:cNvPr id="7" name="Image 6" descr="Une image contenant noir, obscurité&#10;&#10;Description générée automatiquement">
            <a:extLst>
              <a:ext uri="{FF2B5EF4-FFF2-40B4-BE49-F238E27FC236}">
                <a16:creationId xmlns:a16="http://schemas.microsoft.com/office/drawing/2014/main" id="{85EDAADD-1121-C87B-9F9C-B43AB24C2428}"/>
              </a:ext>
            </a:extLst>
          </p:cNvPr>
          <p:cNvPicPr>
            <a:picLocks noChangeAspect="1"/>
          </p:cNvPicPr>
          <p:nvPr/>
        </p:nvPicPr>
        <p:blipFill rotWithShape="1">
          <a:blip r:embed="rId2"/>
          <a:srcRect l="25270" t="16493" r="26998" b="30172"/>
          <a:stretch/>
        </p:blipFill>
        <p:spPr>
          <a:xfrm>
            <a:off x="1022590" y="2101265"/>
            <a:ext cx="954061" cy="1068829"/>
          </a:xfrm>
          <a:prstGeom prst="rect">
            <a:avLst/>
          </a:prstGeom>
        </p:spPr>
      </p:pic>
      <p:pic>
        <p:nvPicPr>
          <p:cNvPr id="8" name="Image 7" descr="Une image contenant noir, obscurité&#10;&#10;Description générée automatiquement">
            <a:extLst>
              <a:ext uri="{FF2B5EF4-FFF2-40B4-BE49-F238E27FC236}">
                <a16:creationId xmlns:a16="http://schemas.microsoft.com/office/drawing/2014/main" id="{D01753F9-366A-BB5E-6F7C-6DAD4A717EC6}"/>
              </a:ext>
            </a:extLst>
          </p:cNvPr>
          <p:cNvPicPr>
            <a:picLocks noChangeAspect="1"/>
          </p:cNvPicPr>
          <p:nvPr/>
        </p:nvPicPr>
        <p:blipFill>
          <a:blip r:embed="rId3"/>
          <a:stretch>
            <a:fillRect/>
          </a:stretch>
        </p:blipFill>
        <p:spPr>
          <a:xfrm>
            <a:off x="842873" y="3293673"/>
            <a:ext cx="1333500" cy="1162050"/>
          </a:xfrm>
          <a:prstGeom prst="rect">
            <a:avLst/>
          </a:prstGeom>
        </p:spPr>
      </p:pic>
      <p:pic>
        <p:nvPicPr>
          <p:cNvPr id="9" name="Image 8" descr="Une image contenant noir, obscurité&#10;&#10;Description générée automatiquement">
            <a:extLst>
              <a:ext uri="{FF2B5EF4-FFF2-40B4-BE49-F238E27FC236}">
                <a16:creationId xmlns:a16="http://schemas.microsoft.com/office/drawing/2014/main" id="{80E1329D-B05C-F91F-69E7-8422E8E897DA}"/>
              </a:ext>
            </a:extLst>
          </p:cNvPr>
          <p:cNvPicPr>
            <a:picLocks noChangeAspect="1"/>
          </p:cNvPicPr>
          <p:nvPr/>
        </p:nvPicPr>
        <p:blipFill>
          <a:blip r:embed="rId4"/>
          <a:stretch>
            <a:fillRect/>
          </a:stretch>
        </p:blipFill>
        <p:spPr>
          <a:xfrm>
            <a:off x="647431" y="4751358"/>
            <a:ext cx="1336196" cy="1050267"/>
          </a:xfrm>
          <a:prstGeom prst="rect">
            <a:avLst/>
          </a:prstGeom>
        </p:spPr>
      </p:pic>
    </p:spTree>
    <p:extLst>
      <p:ext uri="{BB962C8B-B14F-4D97-AF65-F5344CB8AC3E}">
        <p14:creationId xmlns:p14="http://schemas.microsoft.com/office/powerpoint/2010/main" val="37330096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B25916-FEB5-7F30-C8DE-3006DE0C61DB}"/>
              </a:ext>
            </a:extLst>
          </p:cNvPr>
          <p:cNvSpPr>
            <a:spLocks noGrp="1"/>
          </p:cNvSpPr>
          <p:nvPr>
            <p:ph type="title"/>
          </p:nvPr>
        </p:nvSpPr>
        <p:spPr>
          <a:xfrm>
            <a:off x="723181" y="5691"/>
            <a:ext cx="10515600" cy="1325563"/>
          </a:xfrm>
        </p:spPr>
        <p:txBody>
          <a:bodyPr/>
          <a:lstStyle/>
          <a:p>
            <a:r>
              <a:rPr lang="fr-FR"/>
              <a:t>Partie exemple: une idée de stratégie possible</a:t>
            </a:r>
          </a:p>
        </p:txBody>
      </p:sp>
      <p:sp>
        <p:nvSpPr>
          <p:cNvPr id="3" name="Espace réservé du contenu 2">
            <a:extLst>
              <a:ext uri="{FF2B5EF4-FFF2-40B4-BE49-F238E27FC236}">
                <a16:creationId xmlns:a16="http://schemas.microsoft.com/office/drawing/2014/main" id="{CBD07221-75C6-0287-A1B0-2FFE967E1EE4}"/>
              </a:ext>
            </a:extLst>
          </p:cNvPr>
          <p:cNvSpPr>
            <a:spLocks noGrp="1"/>
          </p:cNvSpPr>
          <p:nvPr>
            <p:ph idx="1"/>
          </p:nvPr>
        </p:nvSpPr>
        <p:spPr>
          <a:xfrm>
            <a:off x="838200" y="1034870"/>
            <a:ext cx="10515600" cy="915149"/>
          </a:xfrm>
        </p:spPr>
        <p:txBody>
          <a:bodyPr vert="horz" lIns="91440" tIns="45720" rIns="91440" bIns="45720" rtlCol="0" anchor="t">
            <a:normAutofit/>
          </a:bodyPr>
          <a:lstStyle/>
          <a:p>
            <a:pPr marL="0" indent="0">
              <a:buNone/>
            </a:pPr>
            <a:r>
              <a:rPr lang="fr-FR" sz="1600"/>
              <a:t>Dans cet atelier, il a été produit une stratégie pour accompagner l'UTC dans sa transition écologique. Celle-ci ,au vu des fonctions de la direction, prend en considération le soin</a:t>
            </a:r>
            <a:r>
              <a:rPr lang="fr-FR" sz="1600">
                <a:solidFill>
                  <a:srgbClr val="000000"/>
                </a:solidFill>
              </a:rPr>
              <a:t> et l'accompagnement des différents acteurs impliqués dans le projet de direction. </a:t>
            </a:r>
            <a:endParaRPr lang="fr-FR" sz="1600">
              <a:solidFill>
                <a:srgbClr val="231F20"/>
              </a:solidFill>
            </a:endParaRPr>
          </a:p>
        </p:txBody>
      </p:sp>
      <p:graphicFrame>
        <p:nvGraphicFramePr>
          <p:cNvPr id="5" name="Tableau 4">
            <a:extLst>
              <a:ext uri="{FF2B5EF4-FFF2-40B4-BE49-F238E27FC236}">
                <a16:creationId xmlns:a16="http://schemas.microsoft.com/office/drawing/2014/main" id="{9A61571A-3D03-3D6C-2976-4C8D4EB99D96}"/>
              </a:ext>
            </a:extLst>
          </p:cNvPr>
          <p:cNvGraphicFramePr>
            <a:graphicFrameLocks noGrp="1"/>
          </p:cNvGraphicFramePr>
          <p:nvPr>
            <p:extLst>
              <p:ext uri="{D42A27DB-BD31-4B8C-83A1-F6EECF244321}">
                <p14:modId xmlns:p14="http://schemas.microsoft.com/office/powerpoint/2010/main" val="3633740995"/>
              </p:ext>
            </p:extLst>
          </p:nvPr>
        </p:nvGraphicFramePr>
        <p:xfrm>
          <a:off x="723181" y="1816509"/>
          <a:ext cx="10430929" cy="4822084"/>
        </p:xfrm>
        <a:graphic>
          <a:graphicData uri="http://schemas.openxmlformats.org/drawingml/2006/table">
            <a:tbl>
              <a:tblPr firstRow="1" bandRow="1">
                <a:tableStyleId>{5940675A-B579-460E-94D1-54222C63F5DA}</a:tableStyleId>
              </a:tblPr>
              <a:tblGrid>
                <a:gridCol w="1523998">
                  <a:extLst>
                    <a:ext uri="{9D8B030D-6E8A-4147-A177-3AD203B41FA5}">
                      <a16:colId xmlns:a16="http://schemas.microsoft.com/office/drawing/2014/main" val="1699750621"/>
                    </a:ext>
                  </a:extLst>
                </a:gridCol>
                <a:gridCol w="3096050">
                  <a:extLst>
                    <a:ext uri="{9D8B030D-6E8A-4147-A177-3AD203B41FA5}">
                      <a16:colId xmlns:a16="http://schemas.microsoft.com/office/drawing/2014/main" val="3160497842"/>
                    </a:ext>
                  </a:extLst>
                </a:gridCol>
                <a:gridCol w="5810881">
                  <a:extLst>
                    <a:ext uri="{9D8B030D-6E8A-4147-A177-3AD203B41FA5}">
                      <a16:colId xmlns:a16="http://schemas.microsoft.com/office/drawing/2014/main" val="2845878783"/>
                    </a:ext>
                  </a:extLst>
                </a:gridCol>
              </a:tblGrid>
              <a:tr h="894324">
                <a:tc>
                  <a:txBody>
                    <a:bodyPr/>
                    <a:lstStyle/>
                    <a:p>
                      <a:pPr lvl="0" algn="ctr">
                        <a:buNone/>
                      </a:pPr>
                      <a:endParaRPr lang="fr-FR" b="1"/>
                    </a:p>
                  </a:txBody>
                  <a:tcPr anchor="ctr"/>
                </a:tc>
                <a:tc>
                  <a:txBody>
                    <a:bodyPr/>
                    <a:lstStyle/>
                    <a:p>
                      <a:pPr algn="ctr"/>
                      <a:r>
                        <a:rPr lang="fr-FR" b="1"/>
                        <a:t>Présentation du projet </a:t>
                      </a:r>
                    </a:p>
                  </a:txBody>
                  <a:tcPr anchor="ctr"/>
                </a:tc>
                <a:tc>
                  <a:txBody>
                    <a:bodyPr/>
                    <a:lstStyle/>
                    <a:p>
                      <a:pPr lvl="0" algn="l">
                        <a:lnSpc>
                          <a:spcPct val="100000"/>
                        </a:lnSpc>
                        <a:spcBef>
                          <a:spcPts val="0"/>
                        </a:spcBef>
                        <a:spcAft>
                          <a:spcPts val="0"/>
                        </a:spcAft>
                        <a:buNone/>
                      </a:pPr>
                      <a:r>
                        <a:rPr lang="fr-FR" sz="1400" b="0" i="0" u="none" strike="noStrike" noProof="0">
                          <a:solidFill>
                            <a:srgbClr val="231F20"/>
                          </a:solidFill>
                          <a:latin typeface="Aptos"/>
                        </a:rPr>
                        <a:t>Travailler sur les imaginaires, en partageant et en rendant accessible les Récit </a:t>
                      </a:r>
                      <a:r>
                        <a:rPr lang="fr-FR" sz="1400" b="0" i="0" u="none" strike="noStrike" noProof="0" err="1">
                          <a:solidFill>
                            <a:srgbClr val="231F20"/>
                          </a:solidFill>
                          <a:latin typeface="Aptos"/>
                        </a:rPr>
                        <a:t>Socio-Technique</a:t>
                      </a:r>
                      <a:r>
                        <a:rPr lang="fr-FR" sz="1400" b="0" i="0" u="none" strike="noStrike" noProof="0">
                          <a:solidFill>
                            <a:srgbClr val="231F20"/>
                          </a:solidFill>
                          <a:latin typeface="Aptos"/>
                        </a:rPr>
                        <a:t> ainsi qu'en  invitant des </a:t>
                      </a:r>
                      <a:r>
                        <a:rPr lang="fr-FR" sz="1400" b="0" i="0" u="none" strike="noStrike" noProof="0" err="1">
                          <a:solidFill>
                            <a:srgbClr val="231F20"/>
                          </a:solidFill>
                          <a:latin typeface="Aptos"/>
                        </a:rPr>
                        <a:t>ingénieur.e.s</a:t>
                      </a:r>
                      <a:r>
                        <a:rPr lang="fr-FR" sz="1400" b="0" i="0" u="none" strike="noStrike" noProof="0">
                          <a:solidFill>
                            <a:srgbClr val="231F20"/>
                          </a:solidFill>
                          <a:latin typeface="Aptos"/>
                        </a:rPr>
                        <a:t> dans le domaine de l'environnement et en renouvelant les partenariats de l'UTC.</a:t>
                      </a:r>
                      <a:endParaRPr lang="fr-FR" sz="1400"/>
                    </a:p>
                  </a:txBody>
                  <a:tcPr/>
                </a:tc>
                <a:extLst>
                  <a:ext uri="{0D108BD9-81ED-4DB2-BD59-A6C34878D82A}">
                    <a16:rowId xmlns:a16="http://schemas.microsoft.com/office/drawing/2014/main" val="1612066666"/>
                  </a:ext>
                </a:extLst>
              </a:tr>
              <a:tr h="1096268">
                <a:tc>
                  <a:txBody>
                    <a:bodyPr/>
                    <a:lstStyle/>
                    <a:p>
                      <a:pPr lvl="0" algn="ctr">
                        <a:buNone/>
                      </a:pPr>
                      <a:endParaRPr lang="fr-FR" b="1"/>
                    </a:p>
                  </a:txBody>
                  <a:tcPr anchor="ctr"/>
                </a:tc>
                <a:tc>
                  <a:txBody>
                    <a:bodyPr/>
                    <a:lstStyle/>
                    <a:p>
                      <a:pPr algn="ctr"/>
                      <a:r>
                        <a:rPr lang="fr-FR" b="1"/>
                        <a:t>Vent(s) favorable(s) exploité(s)</a:t>
                      </a:r>
                    </a:p>
                  </a:txBody>
                  <a:tcPr anchor="ctr"/>
                </a:tc>
                <a:tc>
                  <a:txBody>
                    <a:bodyPr/>
                    <a:lstStyle/>
                    <a:p>
                      <a:pPr lvl="0" algn="l">
                        <a:lnSpc>
                          <a:spcPct val="100000"/>
                        </a:lnSpc>
                        <a:spcBef>
                          <a:spcPts val="0"/>
                        </a:spcBef>
                        <a:spcAft>
                          <a:spcPts val="0"/>
                        </a:spcAft>
                        <a:buNone/>
                      </a:pPr>
                      <a:r>
                        <a:rPr lang="fr-FR" sz="1400" b="0" i="0" u="none" strike="noStrike" noProof="0">
                          <a:solidFill>
                            <a:srgbClr val="231F20"/>
                          </a:solidFill>
                          <a:latin typeface="Aptos"/>
                        </a:rPr>
                        <a:t>Les </a:t>
                      </a:r>
                      <a:r>
                        <a:rPr lang="fr-FR" sz="1400" b="0" i="0" u="none" strike="noStrike" noProof="0" err="1">
                          <a:solidFill>
                            <a:srgbClr val="231F20"/>
                          </a:solidFill>
                          <a:latin typeface="Aptos"/>
                        </a:rPr>
                        <a:t>étudiant.e.s</a:t>
                      </a:r>
                      <a:r>
                        <a:rPr lang="fr-FR" sz="1400" b="0" i="0" u="none" strike="noStrike" noProof="0">
                          <a:solidFill>
                            <a:srgbClr val="231F20"/>
                          </a:solidFill>
                          <a:latin typeface="Aptos"/>
                        </a:rPr>
                        <a:t> sont pleinement </a:t>
                      </a:r>
                      <a:r>
                        <a:rPr lang="fr-FR" sz="1400" b="0" i="0" u="none" strike="noStrike" noProof="0" err="1">
                          <a:solidFill>
                            <a:srgbClr val="231F20"/>
                          </a:solidFill>
                          <a:latin typeface="Aptos"/>
                        </a:rPr>
                        <a:t>concerné.e.s</a:t>
                      </a:r>
                      <a:r>
                        <a:rPr lang="fr-FR" sz="1400" b="0" i="0" u="none" strike="noStrike" noProof="0">
                          <a:solidFill>
                            <a:srgbClr val="231F20"/>
                          </a:solidFill>
                          <a:latin typeface="Aptos"/>
                        </a:rPr>
                        <a:t> : il est ici question de leurs conditions de vie sur la planète terre. L'UTC a également une capacité d'organiser des conférences où de nombreux élèves peuvent assister (amphis, …) . Il est également possible de créer des UV (TX, TZ, séminaire...)</a:t>
                      </a:r>
                      <a:endParaRPr lang="fr-FR" sz="1400"/>
                    </a:p>
                  </a:txBody>
                  <a:tcPr/>
                </a:tc>
                <a:extLst>
                  <a:ext uri="{0D108BD9-81ED-4DB2-BD59-A6C34878D82A}">
                    <a16:rowId xmlns:a16="http://schemas.microsoft.com/office/drawing/2014/main" val="1977838487"/>
                  </a:ext>
                </a:extLst>
              </a:tr>
              <a:tr h="2769520">
                <a:tc>
                  <a:txBody>
                    <a:bodyPr/>
                    <a:lstStyle/>
                    <a:p>
                      <a:pPr lvl="0" algn="ctr">
                        <a:buNone/>
                      </a:pPr>
                      <a:endParaRPr lang="fr-FR" i="1"/>
                    </a:p>
                  </a:txBody>
                  <a:tcPr anchor="ctr"/>
                </a:tc>
                <a:tc>
                  <a:txBody>
                    <a:bodyPr/>
                    <a:lstStyle/>
                    <a:p>
                      <a:pPr algn="ctr"/>
                      <a:r>
                        <a:rPr lang="fr-FR" b="1"/>
                        <a:t>Précautions </a:t>
                      </a:r>
                    </a:p>
                    <a:p>
                      <a:pPr lvl="0" algn="ctr">
                        <a:buNone/>
                      </a:pPr>
                      <a:r>
                        <a:rPr lang="fr-FR" i="1"/>
                        <a:t>(inerties à prévenir) </a:t>
                      </a:r>
                    </a:p>
                  </a:txBody>
                  <a:tcPr anchor="ctr"/>
                </a:tc>
                <a:tc>
                  <a:txBody>
                    <a:bodyPr/>
                    <a:lstStyle/>
                    <a:p>
                      <a:pPr marL="285750" indent="-285750">
                        <a:buFont typeface="Arial"/>
                        <a:buChar char="•"/>
                      </a:pPr>
                      <a:r>
                        <a:rPr lang="fr-FR" sz="1400">
                          <a:solidFill>
                            <a:schemeClr val="tx1"/>
                          </a:solidFill>
                          <a:latin typeface="Aptos"/>
                        </a:rPr>
                        <a:t>Puisque les </a:t>
                      </a:r>
                      <a:r>
                        <a:rPr lang="fr-FR" sz="1400" err="1">
                          <a:solidFill>
                            <a:schemeClr val="tx1"/>
                          </a:solidFill>
                          <a:latin typeface="Aptos"/>
                        </a:rPr>
                        <a:t>professeur.e.s</a:t>
                      </a:r>
                      <a:r>
                        <a:rPr lang="fr-FR" sz="1400">
                          <a:solidFill>
                            <a:schemeClr val="tx1"/>
                          </a:solidFill>
                          <a:latin typeface="Aptos"/>
                        </a:rPr>
                        <a:t> sont </a:t>
                      </a:r>
                      <a:r>
                        <a:rPr lang="fr-FR" sz="1400" err="1">
                          <a:solidFill>
                            <a:schemeClr val="tx1"/>
                          </a:solidFill>
                          <a:latin typeface="Aptos"/>
                        </a:rPr>
                        <a:t>installé.e.s</a:t>
                      </a:r>
                      <a:r>
                        <a:rPr lang="fr-FR" sz="1400">
                          <a:solidFill>
                            <a:schemeClr val="tx1"/>
                          </a:solidFill>
                          <a:latin typeface="Aptos"/>
                        </a:rPr>
                        <a:t> depuis longtemps, changer le contenu de leur cours créera de la résistance. </a:t>
                      </a:r>
                    </a:p>
                    <a:p>
                      <a:pPr marL="285750" lvl="0" indent="-285750">
                        <a:buFont typeface="Arial"/>
                        <a:buChar char="•"/>
                      </a:pPr>
                      <a:r>
                        <a:rPr lang="fr-FR" sz="1400" b="0" i="0" u="none" strike="noStrike" noProof="0">
                          <a:solidFill>
                            <a:schemeClr val="tx1"/>
                          </a:solidFill>
                          <a:latin typeface="Aptos"/>
                        </a:rPr>
                        <a:t>Ce qui empêche des partenariats avec des entreprises éthiques d'être mis en place est le nombre d'emploi disponible dans ces entreprises. </a:t>
                      </a:r>
                    </a:p>
                    <a:p>
                      <a:pPr marL="285750" lvl="0" indent="-285750">
                        <a:buFont typeface="Arial"/>
                        <a:buChar char="•"/>
                      </a:pPr>
                      <a:r>
                        <a:rPr lang="fr-FR" sz="1400" b="0" i="0" u="none" strike="noStrike" noProof="0">
                          <a:solidFill>
                            <a:schemeClr val="tx1"/>
                          </a:solidFill>
                          <a:latin typeface="Aptos"/>
                        </a:rPr>
                        <a:t>Les initiatives de </a:t>
                      </a:r>
                      <a:r>
                        <a:rPr lang="fr-FR" sz="1400" b="0" i="0" u="none" strike="noStrike" noProof="0" err="1">
                          <a:solidFill>
                            <a:schemeClr val="tx1"/>
                          </a:solidFill>
                          <a:latin typeface="Aptos"/>
                        </a:rPr>
                        <a:t>CeT</a:t>
                      </a:r>
                      <a:r>
                        <a:rPr lang="fr-FR" sz="1400" b="0" i="0" u="none" strike="noStrike" noProof="0">
                          <a:solidFill>
                            <a:schemeClr val="tx1"/>
                          </a:solidFill>
                          <a:latin typeface="Aptos"/>
                        </a:rPr>
                        <a:t> sont un échec parce qu'elles attirent toujours le même public déjà conscient des problématiques environnementales. </a:t>
                      </a:r>
                    </a:p>
                    <a:p>
                      <a:pPr marL="285750" lvl="0" indent="-285750">
                        <a:buFont typeface="Arial"/>
                        <a:buChar char="•"/>
                      </a:pPr>
                      <a:r>
                        <a:rPr lang="fr-FR" sz="1400" b="0" i="0" u="none" strike="noStrike" noProof="0">
                          <a:solidFill>
                            <a:schemeClr val="tx1"/>
                          </a:solidFill>
                          <a:latin typeface="Aptos"/>
                        </a:rPr>
                        <a:t>Comme l'acteur "élève" est pris de le système capitaliste, ses agissements sont limités. En effet, un transition écologique leur demande de sortir du destin "traditionnel" et valorisé de l'ingénieur</a:t>
                      </a:r>
                      <a:endParaRPr lang="fr-FR" sz="1400">
                        <a:solidFill>
                          <a:schemeClr val="tx1"/>
                        </a:solidFill>
                        <a:latin typeface="Aptos"/>
                      </a:endParaRPr>
                    </a:p>
                    <a:p>
                      <a:pPr marL="285750" lvl="0" indent="-285750">
                        <a:buFont typeface="Arial"/>
                        <a:buChar char="•"/>
                      </a:pPr>
                      <a:endParaRPr lang="fr-FR"/>
                    </a:p>
                  </a:txBody>
                  <a:tcPr/>
                </a:tc>
                <a:extLst>
                  <a:ext uri="{0D108BD9-81ED-4DB2-BD59-A6C34878D82A}">
                    <a16:rowId xmlns:a16="http://schemas.microsoft.com/office/drawing/2014/main" val="253798028"/>
                  </a:ext>
                </a:extLst>
              </a:tr>
            </a:tbl>
          </a:graphicData>
        </a:graphic>
      </p:graphicFrame>
      <p:pic>
        <p:nvPicPr>
          <p:cNvPr id="7" name="Image 6" descr="Une image contenant noir, obscurité&#10;&#10;Description générée automatiquement">
            <a:extLst>
              <a:ext uri="{FF2B5EF4-FFF2-40B4-BE49-F238E27FC236}">
                <a16:creationId xmlns:a16="http://schemas.microsoft.com/office/drawing/2014/main" id="{A3808C4D-8ACE-97EC-E858-35B1E9D8E0E7}"/>
              </a:ext>
            </a:extLst>
          </p:cNvPr>
          <p:cNvPicPr>
            <a:picLocks noChangeAspect="1"/>
          </p:cNvPicPr>
          <p:nvPr/>
        </p:nvPicPr>
        <p:blipFill rotWithShape="1">
          <a:blip r:embed="rId2"/>
          <a:srcRect l="25270" t="16493" r="26998" b="30172"/>
          <a:stretch/>
        </p:blipFill>
        <p:spPr>
          <a:xfrm>
            <a:off x="1147611" y="1878632"/>
            <a:ext cx="724024" cy="766905"/>
          </a:xfrm>
          <a:prstGeom prst="rect">
            <a:avLst/>
          </a:prstGeom>
        </p:spPr>
      </p:pic>
      <p:pic>
        <p:nvPicPr>
          <p:cNvPr id="9" name="Image 8" descr="Une image contenant noir, obscurité&#10;&#10;Description générée automatiquement">
            <a:extLst>
              <a:ext uri="{FF2B5EF4-FFF2-40B4-BE49-F238E27FC236}">
                <a16:creationId xmlns:a16="http://schemas.microsoft.com/office/drawing/2014/main" id="{43A22BD2-BD0E-51DB-E8B6-77E81BFBBEA1}"/>
              </a:ext>
            </a:extLst>
          </p:cNvPr>
          <p:cNvPicPr>
            <a:picLocks noChangeAspect="1"/>
          </p:cNvPicPr>
          <p:nvPr/>
        </p:nvPicPr>
        <p:blipFill>
          <a:blip r:embed="rId3"/>
          <a:stretch>
            <a:fillRect/>
          </a:stretch>
        </p:blipFill>
        <p:spPr>
          <a:xfrm>
            <a:off x="838200" y="2720723"/>
            <a:ext cx="1333500" cy="1162050"/>
          </a:xfrm>
          <a:prstGeom prst="rect">
            <a:avLst/>
          </a:prstGeom>
        </p:spPr>
      </p:pic>
      <p:pic>
        <p:nvPicPr>
          <p:cNvPr id="11" name="Image 10" descr="Une image contenant noir, obscurité&#10;&#10;Description générée automatiquement">
            <a:extLst>
              <a:ext uri="{FF2B5EF4-FFF2-40B4-BE49-F238E27FC236}">
                <a16:creationId xmlns:a16="http://schemas.microsoft.com/office/drawing/2014/main" id="{64FF727D-EFF6-CDA2-B662-5916581C595A}"/>
              </a:ext>
            </a:extLst>
          </p:cNvPr>
          <p:cNvPicPr>
            <a:picLocks noChangeAspect="1"/>
          </p:cNvPicPr>
          <p:nvPr/>
        </p:nvPicPr>
        <p:blipFill>
          <a:blip r:embed="rId4"/>
          <a:stretch>
            <a:fillRect/>
          </a:stretch>
        </p:blipFill>
        <p:spPr>
          <a:xfrm>
            <a:off x="848714" y="5197056"/>
            <a:ext cx="1336196" cy="1050267"/>
          </a:xfrm>
          <a:prstGeom prst="rect">
            <a:avLst/>
          </a:prstGeom>
        </p:spPr>
      </p:pic>
    </p:spTree>
    <p:extLst>
      <p:ext uri="{BB962C8B-B14F-4D97-AF65-F5344CB8AC3E}">
        <p14:creationId xmlns:p14="http://schemas.microsoft.com/office/powerpoint/2010/main" val="315857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592215-E098-05D9-E120-7D91DC2B19BF}"/>
              </a:ext>
            </a:extLst>
          </p:cNvPr>
          <p:cNvSpPr>
            <a:spLocks noGrp="1"/>
          </p:cNvSpPr>
          <p:nvPr>
            <p:ph type="title"/>
          </p:nvPr>
        </p:nvSpPr>
        <p:spPr>
          <a:xfrm>
            <a:off x="421257" y="149465"/>
            <a:ext cx="10515600" cy="1325563"/>
          </a:xfrm>
        </p:spPr>
        <p:txBody>
          <a:bodyPr/>
          <a:lstStyle/>
          <a:p>
            <a:r>
              <a:rPr lang="fr-FR"/>
              <a:t>Illustration du fonctionnement de l'outil</a:t>
            </a:r>
          </a:p>
        </p:txBody>
      </p:sp>
      <p:pic>
        <p:nvPicPr>
          <p:cNvPr id="5" name="Image 4" descr="Une image contenant texte, capture d’écran, Police&#10;&#10;Description générée automatiquement">
            <a:extLst>
              <a:ext uri="{FF2B5EF4-FFF2-40B4-BE49-F238E27FC236}">
                <a16:creationId xmlns:a16="http://schemas.microsoft.com/office/drawing/2014/main" id="{9FFD11FE-CBBC-24BA-9E65-D586EE93E3F0}"/>
              </a:ext>
            </a:extLst>
          </p:cNvPr>
          <p:cNvPicPr>
            <a:picLocks noChangeAspect="1"/>
          </p:cNvPicPr>
          <p:nvPr/>
        </p:nvPicPr>
        <p:blipFill>
          <a:blip r:embed="rId2"/>
          <a:stretch>
            <a:fillRect/>
          </a:stretch>
        </p:blipFill>
        <p:spPr>
          <a:xfrm>
            <a:off x="416943" y="1285437"/>
            <a:ext cx="11358114" cy="5236029"/>
          </a:xfrm>
          <a:prstGeom prst="rect">
            <a:avLst/>
          </a:prstGeom>
        </p:spPr>
      </p:pic>
      <p:pic>
        <p:nvPicPr>
          <p:cNvPr id="6" name="Image 5" descr="Une image contenant noir, obscurité, capture d’écran, noir et blanc&#10;&#10;Description générée automatiquement">
            <a:extLst>
              <a:ext uri="{FF2B5EF4-FFF2-40B4-BE49-F238E27FC236}">
                <a16:creationId xmlns:a16="http://schemas.microsoft.com/office/drawing/2014/main" id="{96886C4F-D104-CF30-5787-81864CD46759}"/>
              </a:ext>
            </a:extLst>
          </p:cNvPr>
          <p:cNvPicPr>
            <a:picLocks noChangeAspect="1"/>
          </p:cNvPicPr>
          <p:nvPr/>
        </p:nvPicPr>
        <p:blipFill>
          <a:blip r:embed="rId3"/>
          <a:stretch>
            <a:fillRect/>
          </a:stretch>
        </p:blipFill>
        <p:spPr>
          <a:xfrm rot="120000">
            <a:off x="3089964" y="4197650"/>
            <a:ext cx="5135054" cy="2574626"/>
          </a:xfrm>
          <a:prstGeom prst="rect">
            <a:avLst/>
          </a:prstGeom>
        </p:spPr>
      </p:pic>
      <p:pic>
        <p:nvPicPr>
          <p:cNvPr id="7" name="Image 6" descr="Une image contenant noir, obscurité&#10;&#10;Description générée automatiquement">
            <a:extLst>
              <a:ext uri="{FF2B5EF4-FFF2-40B4-BE49-F238E27FC236}">
                <a16:creationId xmlns:a16="http://schemas.microsoft.com/office/drawing/2014/main" id="{53139602-CC9A-0975-0564-DA155DD1409C}"/>
              </a:ext>
            </a:extLst>
          </p:cNvPr>
          <p:cNvPicPr>
            <a:picLocks noChangeAspect="1"/>
          </p:cNvPicPr>
          <p:nvPr/>
        </p:nvPicPr>
        <p:blipFill>
          <a:blip r:embed="rId4"/>
          <a:stretch>
            <a:fillRect/>
          </a:stretch>
        </p:blipFill>
        <p:spPr>
          <a:xfrm>
            <a:off x="243967" y="3125458"/>
            <a:ext cx="1596786" cy="1297198"/>
          </a:xfrm>
          <a:prstGeom prst="rect">
            <a:avLst/>
          </a:prstGeom>
        </p:spPr>
      </p:pic>
      <p:pic>
        <p:nvPicPr>
          <p:cNvPr id="8" name="Image 7" descr="Une image contenant Police, capture d’écran, noir, Graphique&#10;&#10;Description générée automatiquement">
            <a:extLst>
              <a:ext uri="{FF2B5EF4-FFF2-40B4-BE49-F238E27FC236}">
                <a16:creationId xmlns:a16="http://schemas.microsoft.com/office/drawing/2014/main" id="{72571858-A211-6DA2-3DBF-388DCDEC3EEF}"/>
              </a:ext>
            </a:extLst>
          </p:cNvPr>
          <p:cNvPicPr>
            <a:picLocks noChangeAspect="1"/>
          </p:cNvPicPr>
          <p:nvPr/>
        </p:nvPicPr>
        <p:blipFill>
          <a:blip r:embed="rId5"/>
          <a:stretch>
            <a:fillRect/>
          </a:stretch>
        </p:blipFill>
        <p:spPr>
          <a:xfrm>
            <a:off x="10240992" y="2811133"/>
            <a:ext cx="1702280" cy="976942"/>
          </a:xfrm>
          <a:prstGeom prst="rect">
            <a:avLst/>
          </a:prstGeom>
        </p:spPr>
      </p:pic>
      <p:pic>
        <p:nvPicPr>
          <p:cNvPr id="9" name="Image 8">
            <a:extLst>
              <a:ext uri="{FF2B5EF4-FFF2-40B4-BE49-F238E27FC236}">
                <a16:creationId xmlns:a16="http://schemas.microsoft.com/office/drawing/2014/main" id="{437414E2-7828-F975-26D8-046CC6B91A00}"/>
              </a:ext>
            </a:extLst>
          </p:cNvPr>
          <p:cNvPicPr>
            <a:picLocks noChangeAspect="1"/>
          </p:cNvPicPr>
          <p:nvPr/>
        </p:nvPicPr>
        <p:blipFill>
          <a:blip r:embed="rId6"/>
          <a:stretch>
            <a:fillRect/>
          </a:stretch>
        </p:blipFill>
        <p:spPr>
          <a:xfrm>
            <a:off x="5540375" y="2900363"/>
            <a:ext cx="552450" cy="447675"/>
          </a:xfrm>
          <a:prstGeom prst="rect">
            <a:avLst/>
          </a:prstGeom>
        </p:spPr>
      </p:pic>
      <p:pic>
        <p:nvPicPr>
          <p:cNvPr id="10" name="Image 9" descr="Une image contenant noir, obscurité&#10;&#10;Description générée automatiquement">
            <a:extLst>
              <a:ext uri="{FF2B5EF4-FFF2-40B4-BE49-F238E27FC236}">
                <a16:creationId xmlns:a16="http://schemas.microsoft.com/office/drawing/2014/main" id="{967E9439-1A02-7AC0-6B7A-837F56E0FA48}"/>
              </a:ext>
            </a:extLst>
          </p:cNvPr>
          <p:cNvPicPr>
            <a:picLocks noChangeAspect="1"/>
          </p:cNvPicPr>
          <p:nvPr/>
        </p:nvPicPr>
        <p:blipFill>
          <a:blip r:embed="rId7"/>
          <a:stretch>
            <a:fillRect/>
          </a:stretch>
        </p:blipFill>
        <p:spPr>
          <a:xfrm>
            <a:off x="5541869" y="2813984"/>
            <a:ext cx="682439" cy="542739"/>
          </a:xfrm>
          <a:prstGeom prst="rect">
            <a:avLst/>
          </a:prstGeom>
        </p:spPr>
      </p:pic>
    </p:spTree>
    <p:extLst>
      <p:ext uri="{BB962C8B-B14F-4D97-AF65-F5344CB8AC3E}">
        <p14:creationId xmlns:p14="http://schemas.microsoft.com/office/powerpoint/2010/main" val="1067204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B18604-1DB0-966A-4E7D-280EB0E7B2D7}"/>
              </a:ext>
            </a:extLst>
          </p:cNvPr>
          <p:cNvSpPr>
            <a:spLocks noGrp="1"/>
          </p:cNvSpPr>
          <p:nvPr>
            <p:ph type="title"/>
          </p:nvPr>
        </p:nvSpPr>
        <p:spPr>
          <a:xfrm>
            <a:off x="-153837" y="623917"/>
            <a:ext cx="12959750" cy="1325563"/>
          </a:xfrm>
        </p:spPr>
        <p:txBody>
          <a:bodyPr>
            <a:noAutofit/>
          </a:bodyPr>
          <a:lstStyle/>
          <a:p>
            <a:pPr algn="ctr"/>
            <a:r>
              <a:rPr lang="fr-FR" sz="6200" b="1"/>
              <a:t>ANALYSE ET PROBLEMATISATION </a:t>
            </a:r>
          </a:p>
        </p:txBody>
      </p:sp>
      <p:sp>
        <p:nvSpPr>
          <p:cNvPr id="3" name="Espace réservé du contenu 2">
            <a:extLst>
              <a:ext uri="{FF2B5EF4-FFF2-40B4-BE49-F238E27FC236}">
                <a16:creationId xmlns:a16="http://schemas.microsoft.com/office/drawing/2014/main" id="{D3B784B8-BD44-CBD1-02ED-354F5B369B31}"/>
              </a:ext>
            </a:extLst>
          </p:cNvPr>
          <p:cNvSpPr>
            <a:spLocks noGrp="1"/>
          </p:cNvSpPr>
          <p:nvPr>
            <p:ph idx="1"/>
          </p:nvPr>
        </p:nvSpPr>
        <p:spPr>
          <a:xfrm>
            <a:off x="234351" y="2501361"/>
            <a:ext cx="11953335" cy="4351338"/>
          </a:xfrm>
        </p:spPr>
        <p:txBody>
          <a:bodyPr vert="horz" lIns="91440" tIns="45720" rIns="91440" bIns="45720" rtlCol="0" anchor="t">
            <a:normAutofit/>
          </a:bodyPr>
          <a:lstStyle/>
          <a:p>
            <a:pPr marL="0" indent="0">
              <a:buNone/>
            </a:pPr>
            <a:r>
              <a:rPr lang="fr-FR" u="sng"/>
              <a:t>Première partie</a:t>
            </a:r>
            <a:r>
              <a:rPr lang="fr-FR"/>
              <a:t> : Recherche des inerties </a:t>
            </a:r>
          </a:p>
          <a:p>
            <a:pPr marL="0" indent="0">
              <a:buNone/>
            </a:pPr>
            <a:endParaRPr lang="fr-FR"/>
          </a:p>
          <a:p>
            <a:pPr marL="0" indent="0">
              <a:buNone/>
            </a:pPr>
            <a:endParaRPr lang="fr-FR"/>
          </a:p>
          <a:p>
            <a:pPr marL="0" indent="0">
              <a:buNone/>
            </a:pPr>
            <a:r>
              <a:rPr lang="fr-FR" u="sng"/>
              <a:t>Deuxième partie</a:t>
            </a:r>
            <a:r>
              <a:rPr lang="fr-FR"/>
              <a:t> :  Identification des vents favorables, des leviers existants</a:t>
            </a:r>
          </a:p>
          <a:p>
            <a:pPr marL="0" indent="0">
              <a:buNone/>
            </a:pPr>
            <a:endParaRPr lang="fr-FR"/>
          </a:p>
          <a:p>
            <a:pPr marL="0" indent="0">
              <a:buNone/>
            </a:pPr>
            <a:endParaRPr lang="fr-FR"/>
          </a:p>
        </p:txBody>
      </p:sp>
    </p:spTree>
    <p:extLst>
      <p:ext uri="{BB962C8B-B14F-4D97-AF65-F5344CB8AC3E}">
        <p14:creationId xmlns:p14="http://schemas.microsoft.com/office/powerpoint/2010/main" val="4008860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5A53BF-673D-15CE-B7CB-DFC35E2E665C}"/>
              </a:ext>
            </a:extLst>
          </p:cNvPr>
          <p:cNvSpPr>
            <a:spLocks noGrp="1"/>
          </p:cNvSpPr>
          <p:nvPr>
            <p:ph type="ctrTitle"/>
          </p:nvPr>
        </p:nvSpPr>
        <p:spPr/>
        <p:txBody>
          <a:bodyPr>
            <a:normAutofit/>
          </a:bodyPr>
          <a:lstStyle/>
          <a:p>
            <a:r>
              <a:rPr lang="fr-FR" sz="7200" b="1"/>
              <a:t>Première partie </a:t>
            </a:r>
          </a:p>
        </p:txBody>
      </p:sp>
      <p:sp>
        <p:nvSpPr>
          <p:cNvPr id="3" name="Sous-titre 2">
            <a:extLst>
              <a:ext uri="{FF2B5EF4-FFF2-40B4-BE49-F238E27FC236}">
                <a16:creationId xmlns:a16="http://schemas.microsoft.com/office/drawing/2014/main" id="{D9FB4763-C169-5D6B-448D-AF33B2E71516}"/>
              </a:ext>
            </a:extLst>
          </p:cNvPr>
          <p:cNvSpPr>
            <a:spLocks noGrp="1"/>
          </p:cNvSpPr>
          <p:nvPr>
            <p:ph type="subTitle" idx="1"/>
          </p:nvPr>
        </p:nvSpPr>
        <p:spPr/>
        <p:txBody>
          <a:bodyPr vert="horz" lIns="91440" tIns="45720" rIns="91440" bIns="45720" rtlCol="0" anchor="t">
            <a:normAutofit/>
          </a:bodyPr>
          <a:lstStyle/>
          <a:p>
            <a:r>
              <a:rPr lang="fr-FR"/>
              <a:t>Recherche des inerties</a:t>
            </a:r>
          </a:p>
        </p:txBody>
      </p:sp>
    </p:spTree>
    <p:extLst>
      <p:ext uri="{BB962C8B-B14F-4D97-AF65-F5344CB8AC3E}">
        <p14:creationId xmlns:p14="http://schemas.microsoft.com/office/powerpoint/2010/main" val="4010254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EC1BB4-4FD3-F23B-A565-2DCB65873698}"/>
              </a:ext>
            </a:extLst>
          </p:cNvPr>
          <p:cNvSpPr>
            <a:spLocks noGrp="1"/>
          </p:cNvSpPr>
          <p:nvPr>
            <p:ph type="title"/>
          </p:nvPr>
        </p:nvSpPr>
        <p:spPr/>
        <p:txBody>
          <a:bodyPr/>
          <a:lstStyle/>
          <a:p>
            <a:r>
              <a:rPr lang="fr-FR"/>
              <a:t>Qu'est-ce qu'une inertie ? </a:t>
            </a:r>
          </a:p>
        </p:txBody>
      </p:sp>
      <p:sp>
        <p:nvSpPr>
          <p:cNvPr id="3" name="Espace réservé du contenu 2">
            <a:extLst>
              <a:ext uri="{FF2B5EF4-FFF2-40B4-BE49-F238E27FC236}">
                <a16:creationId xmlns:a16="http://schemas.microsoft.com/office/drawing/2014/main" id="{315464A6-6C2F-3BF1-1A42-D0212A29E57E}"/>
              </a:ext>
            </a:extLst>
          </p:cNvPr>
          <p:cNvSpPr>
            <a:spLocks noGrp="1"/>
          </p:cNvSpPr>
          <p:nvPr>
            <p:ph idx="1"/>
          </p:nvPr>
        </p:nvSpPr>
        <p:spPr/>
        <p:txBody>
          <a:bodyPr vert="horz" lIns="91440" tIns="45720" rIns="91440" bIns="45720" rtlCol="0" anchor="t">
            <a:normAutofit/>
          </a:bodyPr>
          <a:lstStyle/>
          <a:p>
            <a:pPr marL="0" indent="0" algn="just">
              <a:lnSpc>
                <a:spcPct val="100000"/>
              </a:lnSpc>
              <a:spcBef>
                <a:spcPts val="0"/>
              </a:spcBef>
              <a:buNone/>
            </a:pPr>
            <a:r>
              <a:rPr lang="fr-FR" dirty="0"/>
              <a:t>Une inertie est une force que peut acquérir un système, l’entrainant dans une direction, une voie. Plus cet élan est important, plus il est difficile de faire changer le système de direction. L'inertie d'un système emporte dans son élan, la société. Ces forces prennent des formes diverses et variées, elles ont été théorisées en différents concepts détaillés ci-après: </a:t>
            </a:r>
            <a:endParaRPr lang="en-GB" dirty="0"/>
          </a:p>
          <a:p>
            <a:pPr marL="0" indent="0">
              <a:buNone/>
            </a:pPr>
            <a:endParaRPr lang="fr-FR" dirty="0"/>
          </a:p>
        </p:txBody>
      </p:sp>
    </p:spTree>
    <p:extLst>
      <p:ext uri="{BB962C8B-B14F-4D97-AF65-F5344CB8AC3E}">
        <p14:creationId xmlns:p14="http://schemas.microsoft.com/office/powerpoint/2010/main" val="3372524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7EB06B9-1029-3FEB-3FB7-9083D1C64EEC}"/>
              </a:ext>
            </a:extLst>
          </p:cNvPr>
          <p:cNvSpPr>
            <a:spLocks noGrp="1"/>
          </p:cNvSpPr>
          <p:nvPr>
            <p:ph idx="1"/>
          </p:nvPr>
        </p:nvSpPr>
        <p:spPr>
          <a:xfrm>
            <a:off x="702129" y="493152"/>
            <a:ext cx="10787742" cy="5875338"/>
          </a:xfrm>
        </p:spPr>
        <p:txBody>
          <a:bodyPr vert="horz" lIns="91440" tIns="45720" rIns="91440" bIns="45720" rtlCol="0" anchor="t">
            <a:normAutofit fontScale="92500" lnSpcReduction="10000"/>
          </a:bodyPr>
          <a:lstStyle/>
          <a:p>
            <a:pPr marL="0" indent="0" algn="just">
              <a:buNone/>
            </a:pPr>
            <a:r>
              <a:rPr lang="fr-FR" sz="1600" b="1" dirty="0">
                <a:ea typeface="+mn-lt"/>
                <a:cs typeface="+mn-lt"/>
              </a:rPr>
              <a:t>Momentum</a:t>
            </a:r>
            <a:r>
              <a:rPr lang="fr-FR" sz="1600" dirty="0">
                <a:ea typeface="+mn-lt"/>
                <a:cs typeface="+mn-lt"/>
              </a:rPr>
              <a:t> </a:t>
            </a:r>
            <a:r>
              <a:rPr lang="fr-FR" sz="1800" dirty="0">
                <a:ea typeface="+mn-lt"/>
                <a:cs typeface="+mn-lt"/>
              </a:rPr>
              <a:t>:</a:t>
            </a:r>
            <a:r>
              <a:rPr lang="fr-FR" dirty="0">
                <a:ea typeface="+mn-lt"/>
                <a:cs typeface="+mn-lt"/>
              </a:rPr>
              <a:t> </a:t>
            </a:r>
            <a:r>
              <a:rPr lang="fr-FR" sz="1600" dirty="0">
                <a:ea typeface="+mn-lt"/>
                <a:cs typeface="+mn-lt"/>
              </a:rPr>
              <a:t>Inertie propre à un MST (Macro-système technique), portée par des individus, des structures matérielles et des cadres juridico-politico-économiques, qui poussent à la pérennité et à la croissance du MST. Lorsqu’un MST prend en ampleur, il arrive un point où les il conditionne le réel social et technique. C’est cette étape que l’historien Thomas Hughes (1923- 2014) nomme Momentum. </a:t>
            </a:r>
            <a:endParaRPr lang="fr-FR" dirty="0"/>
          </a:p>
          <a:p>
            <a:pPr marL="0" indent="0" algn="just">
              <a:buNone/>
            </a:pPr>
            <a:r>
              <a:rPr lang="fr-FR" sz="1600" i="1" dirty="0">
                <a:ea typeface="+mn-lt"/>
                <a:cs typeface="+mn-lt"/>
              </a:rPr>
              <a:t>Ex. : l’industrie automobile façonne les mobilités, la société s’organise finalement autour de la voiture.</a:t>
            </a:r>
            <a:endParaRPr lang="fr-FR" i="1" dirty="0"/>
          </a:p>
          <a:p>
            <a:pPr marL="0" indent="0" algn="just">
              <a:buNone/>
            </a:pPr>
            <a:r>
              <a:rPr lang="fr-FR" sz="1600" b="1" dirty="0">
                <a:ea typeface="+mn-lt"/>
                <a:cs typeface="+mn-lt"/>
              </a:rPr>
              <a:t>Jurisprudence </a:t>
            </a:r>
            <a:r>
              <a:rPr lang="fr-FR" sz="1600" dirty="0">
                <a:ea typeface="+mn-lt"/>
                <a:cs typeface="+mn-lt"/>
              </a:rPr>
              <a:t>: inscription du Momentum dans le droit </a:t>
            </a:r>
          </a:p>
          <a:p>
            <a:pPr marL="0" indent="0" algn="just">
              <a:buNone/>
            </a:pPr>
            <a:r>
              <a:rPr lang="fr-FR" sz="1600" i="1" dirty="0">
                <a:ea typeface="+mn-lt"/>
                <a:cs typeface="+mn-lt"/>
              </a:rPr>
              <a:t>Ex. : le système industriel agro-chimique est reconnu seule entité légitime à commercialiser des graines pour l’agriculture</a:t>
            </a:r>
            <a:endParaRPr lang="fr-FR" i="1" dirty="0"/>
          </a:p>
          <a:p>
            <a:pPr marL="0" indent="0" algn="just">
              <a:buNone/>
            </a:pPr>
            <a:r>
              <a:rPr lang="fr-FR" sz="1600" b="1" dirty="0">
                <a:ea typeface="+mn-lt"/>
                <a:cs typeface="+mn-lt"/>
              </a:rPr>
              <a:t>Lock-in</a:t>
            </a:r>
            <a:r>
              <a:rPr lang="fr-FR" sz="1600" dirty="0">
                <a:ea typeface="+mn-lt"/>
                <a:cs typeface="+mn-lt"/>
              </a:rPr>
              <a:t> : Phénomène de dépendance qui se crée à l’égard d’un dispositif technique adopté (souvent sans conscience des impacts futurs), qui fait prévaloir le recours à certaines solutions techniques au détriment d’autres options auparavant envisageables (on parle aussi de dépendance au sentier). Persistance dans le temps d’un dispositif technique pouvant être techniquement dépassé. Un lock-in, étudié par </a:t>
            </a:r>
            <a:r>
              <a:rPr lang="fr-FR" sz="1600" dirty="0" err="1">
                <a:ea typeface="+mn-lt"/>
                <a:cs typeface="+mn-lt"/>
              </a:rPr>
              <a:t>Jaron</a:t>
            </a:r>
            <a:r>
              <a:rPr lang="fr-FR" sz="1600" dirty="0">
                <a:ea typeface="+mn-lt"/>
                <a:cs typeface="+mn-lt"/>
              </a:rPr>
              <a:t> Lanier, peut advenir dans un MST ayant connu son Momentum, mais aussi à d’autres échelles. </a:t>
            </a:r>
          </a:p>
          <a:p>
            <a:pPr marL="0" indent="0" algn="just">
              <a:buNone/>
            </a:pPr>
            <a:r>
              <a:rPr lang="fr-FR" sz="1600" i="1" dirty="0">
                <a:ea typeface="+mn-lt"/>
                <a:cs typeface="+mn-lt"/>
              </a:rPr>
              <a:t>Ex. : espacement des rails différents entre métros et RER qui rendent incompatibles les connexions entre les deux.</a:t>
            </a:r>
            <a:endParaRPr lang="fr-FR" i="1" dirty="0"/>
          </a:p>
          <a:p>
            <a:pPr marL="0" indent="0" algn="just">
              <a:buNone/>
            </a:pPr>
            <a:r>
              <a:rPr lang="fr-FR" sz="1600" b="1" dirty="0">
                <a:ea typeface="+mn-lt"/>
                <a:cs typeface="+mn-lt"/>
              </a:rPr>
              <a:t>Effet parc</a:t>
            </a:r>
            <a:r>
              <a:rPr lang="fr-FR" sz="1600" dirty="0">
                <a:ea typeface="+mn-lt"/>
                <a:cs typeface="+mn-lt"/>
              </a:rPr>
              <a:t> : fait qu’il soit plus difficile/coûteux de changer de paradigme que de rester dans l’actuel, peu importe les inconvénients de celui-ci. </a:t>
            </a:r>
          </a:p>
          <a:p>
            <a:pPr marL="0" indent="0" algn="just">
              <a:buNone/>
            </a:pPr>
            <a:r>
              <a:rPr lang="fr-FR" sz="1600" i="1" dirty="0">
                <a:ea typeface="+mn-lt"/>
                <a:cs typeface="+mn-lt"/>
              </a:rPr>
              <a:t>Ex. : Aujourd’hui, on sait produire des habitations qui consomment moins, mais si on veut remplacer le bâti neuf par des nouvelles habitations plus économes en énergie, ce sera bien plus couteux que de laisser comme tel.</a:t>
            </a:r>
            <a:endParaRPr lang="fr-FR" i="1" dirty="0"/>
          </a:p>
          <a:p>
            <a:pPr marL="0" indent="0" algn="just">
              <a:buNone/>
            </a:pPr>
            <a:r>
              <a:rPr lang="fr-FR" sz="1600" b="1" dirty="0">
                <a:ea typeface="+mn-lt"/>
                <a:cs typeface="+mn-lt"/>
              </a:rPr>
              <a:t>Investissement de forme</a:t>
            </a:r>
            <a:r>
              <a:rPr lang="fr-FR" sz="1600" dirty="0">
                <a:ea typeface="+mn-lt"/>
                <a:cs typeface="+mn-lt"/>
              </a:rPr>
              <a:t> : fait qu’un produit/système puisse conserver de la valeur alors même qu’il n’existe plus. L’investissement de forme et l’effet parc participent au lock-in. </a:t>
            </a:r>
            <a:endParaRPr lang="fr-FR" dirty="0">
              <a:ea typeface="+mn-lt"/>
              <a:cs typeface="+mn-lt"/>
            </a:endParaRPr>
          </a:p>
          <a:p>
            <a:pPr marL="0" indent="0" algn="just">
              <a:buNone/>
            </a:pPr>
            <a:r>
              <a:rPr lang="fr-FR" sz="1600" i="1" dirty="0">
                <a:ea typeface="+mn-lt"/>
                <a:cs typeface="+mn-lt"/>
              </a:rPr>
              <a:t>Ex. : La marque du Coq n’était plus sur le marché mais elle restait inscrite dans les mémoires des consommateurs. </a:t>
            </a:r>
            <a:endParaRPr lang="fr-FR" i="1" dirty="0"/>
          </a:p>
          <a:p>
            <a:pPr marL="0" indent="0" algn="just">
              <a:buNone/>
            </a:pPr>
            <a:r>
              <a:rPr lang="fr-FR" sz="1600" b="1" dirty="0">
                <a:ea typeface="+mn-lt"/>
                <a:cs typeface="+mn-lt"/>
              </a:rPr>
              <a:t>Habitus </a:t>
            </a:r>
            <a:r>
              <a:rPr lang="fr-FR" sz="1600" dirty="0">
                <a:ea typeface="+mn-lt"/>
                <a:cs typeface="+mn-lt"/>
              </a:rPr>
              <a:t>: Aptitude socio-individuelle acquise (souvent inconsciemment), l’habitus est un système de dispositions sociales réglées, durables et transposables. </a:t>
            </a:r>
            <a:endParaRPr lang="fr-FR" dirty="0">
              <a:ea typeface="+mn-lt"/>
              <a:cs typeface="+mn-lt"/>
            </a:endParaRPr>
          </a:p>
          <a:p>
            <a:pPr marL="0" indent="0" algn="just">
              <a:buNone/>
            </a:pPr>
            <a:r>
              <a:rPr lang="fr-FR" sz="1600" i="1" dirty="0">
                <a:ea typeface="+mn-lt"/>
                <a:cs typeface="+mn-lt"/>
              </a:rPr>
              <a:t>Ex. : Tenir la porte par réflexe ; adapter sa façon de parler à son contexte social…</a:t>
            </a:r>
            <a:endParaRPr lang="fr-FR" i="1" dirty="0"/>
          </a:p>
        </p:txBody>
      </p:sp>
    </p:spTree>
    <p:extLst>
      <p:ext uri="{BB962C8B-B14F-4D97-AF65-F5344CB8AC3E}">
        <p14:creationId xmlns:p14="http://schemas.microsoft.com/office/powerpoint/2010/main" val="8429604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TotalTime>
  <Words>7266</Words>
  <Application>Microsoft Office PowerPoint</Application>
  <PresentationFormat>Grand écran</PresentationFormat>
  <Paragraphs>488</Paragraphs>
  <Slides>43</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43</vt:i4>
      </vt:variant>
    </vt:vector>
  </HeadingPairs>
  <TitlesOfParts>
    <vt:vector size="51" baseType="lpstr">
      <vt:lpstr>Aptos</vt:lpstr>
      <vt:lpstr>Aptos Display</vt:lpstr>
      <vt:lpstr>Arial</vt:lpstr>
      <vt:lpstr>Arial Black</vt:lpstr>
      <vt:lpstr>Calibri</vt:lpstr>
      <vt:lpstr>Calibri,Sans-Serif</vt:lpstr>
      <vt:lpstr>Segoe UI</vt:lpstr>
      <vt:lpstr>Thème Office</vt:lpstr>
      <vt:lpstr>Inerties et leviers </vt:lpstr>
      <vt:lpstr>Présentation PowerPoint</vt:lpstr>
      <vt:lpstr>Présentation PowerPoint</vt:lpstr>
      <vt:lpstr>Présentation PowerPoint</vt:lpstr>
      <vt:lpstr>Illustration du fonctionnement de l'outil</vt:lpstr>
      <vt:lpstr>ANALYSE ET PROBLEMATISATION </vt:lpstr>
      <vt:lpstr>Première partie </vt:lpstr>
      <vt:lpstr>Qu'est-ce qu'une inertie ? </vt:lpstr>
      <vt:lpstr>Présentation PowerPoint</vt:lpstr>
      <vt:lpstr>Présentation PowerPoint</vt:lpstr>
      <vt:lpstr>Présentation PowerPoint</vt:lpstr>
      <vt:lpstr>Présentation PowerPoint</vt:lpstr>
      <vt:lpstr>Recherche des inerties, à travers 4 chantiers: </vt:lpstr>
      <vt:lpstr>Présentation PowerPoint</vt:lpstr>
      <vt:lpstr>Présentation PowerPoint</vt:lpstr>
      <vt:lpstr>Formalisme de la recherche d'inertie : </vt:lpstr>
      <vt:lpstr>La mission</vt:lpstr>
      <vt:lpstr>Comment trouver les inerties ? </vt:lpstr>
      <vt:lpstr>Présentation PowerPoint</vt:lpstr>
      <vt:lpstr>Présentation PowerPoint</vt:lpstr>
      <vt:lpstr>Présentation PowerPoint</vt:lpstr>
      <vt:lpstr>Partie exemple : recherche des inerties</vt:lpstr>
      <vt:lpstr>Présentation PowerPoint</vt:lpstr>
      <vt:lpstr>Présentation PowerPoint</vt:lpstr>
      <vt:lpstr>Présentation PowerPoint</vt:lpstr>
      <vt:lpstr>Classification des inerties selon cinq domaines : </vt:lpstr>
      <vt:lpstr>Puis selon chaque acteur.rice : </vt:lpstr>
      <vt:lpstr>Partie exemple: Résultat final de la recherche d'inerties. =&gt; Nous traitons ici seulement d'une des six parties prenantes. De plus, il y a une multitude d'inerties possible, celles présentées ne sont pas exhaustives.</vt:lpstr>
      <vt:lpstr>Deuxième partie </vt:lpstr>
      <vt:lpstr>Présentation PowerPoint</vt:lpstr>
      <vt:lpstr>Présentation PowerPoint</vt:lpstr>
      <vt:lpstr>Présentation PowerPoint</vt:lpstr>
      <vt:lpstr>Dans la pratique : </vt:lpstr>
      <vt:lpstr>Trier les leviers en fonction des acteur.rice.s </vt:lpstr>
      <vt:lpstr>Présentation PowerPoint</vt:lpstr>
      <vt:lpstr>Présentation PowerPoint</vt:lpstr>
      <vt:lpstr>Présentation PowerPoint</vt:lpstr>
      <vt:lpstr>Présentation PowerPoint</vt:lpstr>
      <vt:lpstr>Présentation PowerPoint</vt:lpstr>
      <vt:lpstr>INVENTION </vt:lpstr>
      <vt:lpstr>Présentation PowerPoint</vt:lpstr>
      <vt:lpstr>Formalisme de la partie invention: </vt:lpstr>
      <vt:lpstr>Partie exemple: une idée de stratégie possible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Adèle Couvez</dc:creator>
  <cp:lastModifiedBy>Adèle Couvez</cp:lastModifiedBy>
  <cp:revision>1</cp:revision>
  <dcterms:created xsi:type="dcterms:W3CDTF">2024-05-08T12:31:07Z</dcterms:created>
  <dcterms:modified xsi:type="dcterms:W3CDTF">2024-06-19T11:59:45Z</dcterms:modified>
</cp:coreProperties>
</file>